
<file path=[Content_Types].xml><?xml version="1.0" encoding="utf-8"?>
<Types xmlns="http://schemas.openxmlformats.org/package/2006/content-types">
  <Default Extension="png" ContentType="image/png"/>
  <Default Extension="mp3" ContentType="audio/mpeg"/>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7" r:id="rId1"/>
    <p:sldMasterId id="2147483709" r:id="rId2"/>
    <p:sldMasterId id="2147483722" r:id="rId3"/>
    <p:sldMasterId id="2147483735" r:id="rId4"/>
  </p:sldMasterIdLst>
  <p:notesMasterIdLst>
    <p:notesMasterId r:id="rId30"/>
  </p:notesMasterIdLst>
  <p:handoutMasterIdLst>
    <p:handoutMasterId r:id="rId31"/>
  </p:handoutMasterIdLst>
  <p:sldIdLst>
    <p:sldId id="3292" r:id="rId5"/>
    <p:sldId id="3328" r:id="rId6"/>
    <p:sldId id="3355" r:id="rId7"/>
    <p:sldId id="3359" r:id="rId8"/>
    <p:sldId id="3358" r:id="rId9"/>
    <p:sldId id="3335" r:id="rId10"/>
    <p:sldId id="3313" r:id="rId11"/>
    <p:sldId id="3353" r:id="rId12"/>
    <p:sldId id="3323" r:id="rId13"/>
    <p:sldId id="3326" r:id="rId14"/>
    <p:sldId id="3336" r:id="rId15"/>
    <p:sldId id="3316" r:id="rId16"/>
    <p:sldId id="3318" r:id="rId17"/>
    <p:sldId id="3319" r:id="rId18"/>
    <p:sldId id="3351" r:id="rId19"/>
    <p:sldId id="3345" r:id="rId20"/>
    <p:sldId id="3343" r:id="rId21"/>
    <p:sldId id="3347" r:id="rId22"/>
    <p:sldId id="3341" r:id="rId23"/>
    <p:sldId id="3340" r:id="rId24"/>
    <p:sldId id="3348" r:id="rId25"/>
    <p:sldId id="3346" r:id="rId26"/>
    <p:sldId id="3349" r:id="rId27"/>
    <p:sldId id="3350" r:id="rId28"/>
    <p:sldId id="3333" r:id="rId29"/>
  </p:sldIdLst>
  <p:sldSz cx="12858750" cy="7232650"/>
  <p:notesSz cx="6858000" cy="9144000"/>
  <p:custDataLst>
    <p:tags r:id="rId32"/>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28" userDrawn="1">
          <p15:clr>
            <a:srgbClr val="A4A3A4"/>
          </p15:clr>
        </p15:guide>
        <p15:guide id="2" pos="4050" userDrawn="1">
          <p15:clr>
            <a:srgbClr val="A4A3A4"/>
          </p15:clr>
        </p15:guide>
        <p15:guide id="3" pos="557" userDrawn="1">
          <p15:clr>
            <a:srgbClr val="A4A3A4"/>
          </p15:clr>
        </p15:guide>
        <p15:guide id="5" orient="horz" pos="4183" userDrawn="1">
          <p15:clr>
            <a:srgbClr val="A4A3A4"/>
          </p15:clr>
        </p15:guide>
        <p15:guide id="6" pos="7497" userDrawn="1">
          <p15:clr>
            <a:srgbClr val="A4A3A4"/>
          </p15:clr>
        </p15:guide>
        <p15:guide id="7" pos="690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B9BD5"/>
    <a:srgbClr val="E2B700"/>
    <a:srgbClr val="F6C700"/>
    <a:srgbClr val="DA5300"/>
    <a:srgbClr val="0C2744"/>
    <a:srgbClr val="0673AE"/>
    <a:srgbClr val="FE5817"/>
    <a:srgbClr val="5ED1E5"/>
    <a:srgbClr val="FFC00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57" autoAdjust="0"/>
    <p:restoredTop sz="94348" autoAdjust="0"/>
  </p:normalViewPr>
  <p:slideViewPr>
    <p:cSldViewPr>
      <p:cViewPr varScale="1">
        <p:scale>
          <a:sx n="48" d="100"/>
          <a:sy n="48" d="100"/>
        </p:scale>
        <p:origin x="400" y="120"/>
      </p:cViewPr>
      <p:guideLst>
        <p:guide orient="horz" pos="328"/>
        <p:guide pos="4050"/>
        <p:guide pos="557"/>
        <p:guide orient="horz" pos="4183"/>
        <p:guide pos="7497"/>
        <p:guide pos="6908"/>
      </p:guideLst>
    </p:cSldViewPr>
  </p:slideViewPr>
  <p:outlineViewPr>
    <p:cViewPr>
      <p:scale>
        <a:sx n="100" d="100"/>
        <a:sy n="100" d="100"/>
      </p:scale>
      <p:origin x="0" y="-20556"/>
    </p:cViewPr>
  </p:outlineViewPr>
  <p:notesTextViewPr>
    <p:cViewPr>
      <p:scale>
        <a:sx n="1" d="1"/>
        <a:sy n="1" d="1"/>
      </p:scale>
      <p:origin x="0" y="0"/>
    </p:cViewPr>
  </p:notesTextViewPr>
  <p:sorterViewPr>
    <p:cViewPr>
      <p:scale>
        <a:sx n="33" d="100"/>
        <a:sy n="33" d="100"/>
      </p:scale>
      <p:origin x="0" y="0"/>
    </p:cViewPr>
  </p:sorterViewPr>
  <p:notesViewPr>
    <p:cSldViewPr>
      <p:cViewPr varScale="1">
        <p:scale>
          <a:sx n="65" d="100"/>
          <a:sy n="65" d="100"/>
        </p:scale>
        <p:origin x="2796" y="5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t>2018/5/16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t>‹#›</a:t>
            </a:fld>
            <a:endParaRPr lang="zh-CN" altLang="en-US"/>
          </a:p>
        </p:txBody>
      </p:sp>
    </p:spTree>
    <p:extLst>
      <p:ext uri="{BB962C8B-B14F-4D97-AF65-F5344CB8AC3E}">
        <p14:creationId xmlns:p14="http://schemas.microsoft.com/office/powerpoint/2010/main" val="19866600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pPr>
                <a:defRPr/>
              </a:pPr>
              <a:t>2018/5/16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18F03C3-53C1-4F10-8DAF-D1F318E96C6E}" type="slidenum">
              <a:rPr lang="zh-CN" altLang="en-US"/>
              <a:pPr/>
              <a:t>‹#›</a:t>
            </a:fld>
            <a:endParaRPr lang="zh-CN" altLang="en-US"/>
          </a:p>
        </p:txBody>
      </p:sp>
    </p:spTree>
    <p:extLst>
      <p:ext uri="{BB962C8B-B14F-4D97-AF65-F5344CB8AC3E}">
        <p14:creationId xmlns:p14="http://schemas.microsoft.com/office/powerpoint/2010/main" val="2060540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613" algn="l" rtl="0" eaLnBrk="0" fontAlgn="base" hangingPunct="0">
      <a:spcBef>
        <a:spcPct val="30000"/>
      </a:spcBef>
      <a:spcAft>
        <a:spcPct val="0"/>
      </a:spcAft>
      <a:defRPr sz="1300" kern="1200">
        <a:solidFill>
          <a:schemeClr val="tx1"/>
        </a:solidFill>
        <a:latin typeface="+mn-lt"/>
        <a:ea typeface="+mn-ea"/>
        <a:cs typeface="+mn-cs"/>
      </a:defRPr>
    </a:lvl2pPr>
    <a:lvl3pPr marL="912813" algn="l" rtl="0" eaLnBrk="0" fontAlgn="base" hangingPunct="0">
      <a:spcBef>
        <a:spcPct val="30000"/>
      </a:spcBef>
      <a:spcAft>
        <a:spcPct val="0"/>
      </a:spcAft>
      <a:defRPr sz="1300" kern="1200">
        <a:solidFill>
          <a:schemeClr val="tx1"/>
        </a:solidFill>
        <a:latin typeface="+mn-lt"/>
        <a:ea typeface="+mn-ea"/>
        <a:cs typeface="+mn-cs"/>
      </a:defRPr>
    </a:lvl3pPr>
    <a:lvl4pPr marL="1370013" algn="l" rtl="0" eaLnBrk="0" fontAlgn="base" hangingPunct="0">
      <a:spcBef>
        <a:spcPct val="30000"/>
      </a:spcBef>
      <a:spcAft>
        <a:spcPct val="0"/>
      </a:spcAft>
      <a:defRPr sz="1300" kern="1200">
        <a:solidFill>
          <a:schemeClr val="tx1"/>
        </a:solidFill>
        <a:latin typeface="+mn-lt"/>
        <a:ea typeface="+mn-ea"/>
        <a:cs typeface="+mn-cs"/>
      </a:defRPr>
    </a:lvl4pPr>
    <a:lvl5pPr marL="1827213" algn="l" rtl="0" eaLnBrk="0" fontAlgn="base" hangingPunct="0">
      <a:spcBef>
        <a:spcPct val="30000"/>
      </a:spcBef>
      <a:spcAft>
        <a:spcPct val="0"/>
      </a:spcAft>
      <a:defRPr sz="1300" kern="1200">
        <a:solidFill>
          <a:schemeClr val="tx1"/>
        </a:solidFill>
        <a:latin typeface="+mn-lt"/>
        <a:ea typeface="+mn-ea"/>
        <a:cs typeface="+mn-cs"/>
      </a:defRPr>
    </a:lvl5pPr>
    <a:lvl6pPr marL="2285493" algn="l" defTabSz="914197" rtl="0" eaLnBrk="1" latinLnBrk="0" hangingPunct="1">
      <a:defRPr sz="1300" kern="1200">
        <a:solidFill>
          <a:schemeClr val="tx1"/>
        </a:solidFill>
        <a:latin typeface="+mn-lt"/>
        <a:ea typeface="+mn-ea"/>
        <a:cs typeface="+mn-cs"/>
      </a:defRPr>
    </a:lvl6pPr>
    <a:lvl7pPr marL="2742592" algn="l" defTabSz="914197" rtl="0" eaLnBrk="1" latinLnBrk="0" hangingPunct="1">
      <a:defRPr sz="1300" kern="1200">
        <a:solidFill>
          <a:schemeClr val="tx1"/>
        </a:solidFill>
        <a:latin typeface="+mn-lt"/>
        <a:ea typeface="+mn-ea"/>
        <a:cs typeface="+mn-cs"/>
      </a:defRPr>
    </a:lvl7pPr>
    <a:lvl8pPr marL="3199692" algn="l" defTabSz="914197" rtl="0" eaLnBrk="1" latinLnBrk="0" hangingPunct="1">
      <a:defRPr sz="1300" kern="1200">
        <a:solidFill>
          <a:schemeClr val="tx1"/>
        </a:solidFill>
        <a:latin typeface="+mn-lt"/>
        <a:ea typeface="+mn-ea"/>
        <a:cs typeface="+mn-cs"/>
      </a:defRPr>
    </a:lvl8pPr>
    <a:lvl9pPr marL="3656788" algn="l" defTabSz="91419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a:t>
            </a:fld>
            <a:endParaRPr lang="zh-CN" altLang="en-US"/>
          </a:p>
        </p:txBody>
      </p:sp>
    </p:spTree>
    <p:extLst>
      <p:ext uri="{BB962C8B-B14F-4D97-AF65-F5344CB8AC3E}">
        <p14:creationId xmlns:p14="http://schemas.microsoft.com/office/powerpoint/2010/main" val="17944524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12</a:t>
            </a:fld>
            <a:endParaRPr lang="en-GB"/>
          </a:p>
        </p:txBody>
      </p:sp>
    </p:spTree>
    <p:extLst>
      <p:ext uri="{BB962C8B-B14F-4D97-AF65-F5344CB8AC3E}">
        <p14:creationId xmlns:p14="http://schemas.microsoft.com/office/powerpoint/2010/main" val="3156906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13</a:t>
            </a:fld>
            <a:endParaRPr lang="zh-CN" altLang="en-US"/>
          </a:p>
        </p:txBody>
      </p:sp>
    </p:spTree>
    <p:extLst>
      <p:ext uri="{BB962C8B-B14F-4D97-AF65-F5344CB8AC3E}">
        <p14:creationId xmlns:p14="http://schemas.microsoft.com/office/powerpoint/2010/main" val="3730290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400" dirty="0" smtClean="0">
                <a:latin typeface="微软雅黑" panose="020B0503020204020204" pitchFamily="34" charset="-122"/>
                <a:ea typeface="微软雅黑" panose="020B0503020204020204" pitchFamily="34" charset="-122"/>
              </a:rPr>
              <a:t>需要反复操作的次数越多，所需读取的数据量越大，受益越大；这也正是我们选用</a:t>
            </a:r>
            <a:r>
              <a:rPr lang="en-US" altLang="zh-CN" sz="1400" dirty="0" smtClean="0">
                <a:latin typeface="微软雅黑" panose="020B0503020204020204" pitchFamily="34" charset="-122"/>
                <a:ea typeface="微软雅黑" panose="020B0503020204020204" pitchFamily="34" charset="-122"/>
              </a:rPr>
              <a:t>Spark</a:t>
            </a:r>
            <a:r>
              <a:rPr lang="zh-CN" altLang="zh-CN" sz="1400" dirty="0" smtClean="0">
                <a:latin typeface="微软雅黑" panose="020B0503020204020204" pitchFamily="34" charset="-122"/>
                <a:ea typeface="微软雅黑" panose="020B0503020204020204" pitchFamily="34" charset="-122"/>
              </a:rPr>
              <a:t>的主要原因。</a:t>
            </a:r>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14</a:t>
            </a:fld>
            <a:endParaRPr lang="zh-CN" altLang="en-US"/>
          </a:p>
        </p:txBody>
      </p:sp>
    </p:spTree>
    <p:extLst>
      <p:ext uri="{BB962C8B-B14F-4D97-AF65-F5344CB8AC3E}">
        <p14:creationId xmlns:p14="http://schemas.microsoft.com/office/powerpoint/2010/main" val="2003319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solidFill>
                  <a:prstClr val="black"/>
                </a:solidFill>
              </a:rPr>
              <a:pPr/>
              <a:t>15</a:t>
            </a:fld>
            <a:endParaRPr lang="zh-CN" altLang="en-US">
              <a:solidFill>
                <a:prstClr val="black"/>
              </a:solidFill>
            </a:endParaRPr>
          </a:p>
        </p:txBody>
      </p:sp>
    </p:spTree>
    <p:extLst>
      <p:ext uri="{BB962C8B-B14F-4D97-AF65-F5344CB8AC3E}">
        <p14:creationId xmlns:p14="http://schemas.microsoft.com/office/powerpoint/2010/main" val="2240538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xfrm>
            <a:off x="381000" y="685800"/>
            <a:ext cx="6096000" cy="3429000"/>
          </a:xfrm>
        </p:spPr>
      </p:sp>
      <p:sp>
        <p:nvSpPr>
          <p:cNvPr id="32771" name="备注占位符 2"/>
          <p:cNvSpPr>
            <a:spLocks noGrp="1"/>
          </p:cNvSpPr>
          <p:nvPr>
            <p:ph type="body" idx="1"/>
          </p:nvPr>
        </p:nvSpPr>
        <p:spPr>
          <a:noFill/>
        </p:spPr>
        <p:txBody>
          <a:bodyPr/>
          <a:lstStyle/>
          <a:p>
            <a:endParaRPr lang="zh-CN" altLang="en-US" smtClean="0"/>
          </a:p>
        </p:txBody>
      </p:sp>
      <p:sp>
        <p:nvSpPr>
          <p:cNvPr id="32772"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EDEA393-EA2D-4FA6-95E6-9B71429BC499}" type="slidenum">
              <a:rPr lang="zh-CN" altLang="en-US" smtClean="0">
                <a:solidFill>
                  <a:srgbClr val="000000"/>
                </a:solidFill>
              </a:rPr>
              <a:pPr/>
              <a:t>16</a:t>
            </a:fld>
            <a:endParaRPr lang="en-US" altLang="zh-CN" smtClean="0">
              <a:solidFill>
                <a:srgbClr val="000000"/>
              </a:solidFill>
            </a:endParaRPr>
          </a:p>
        </p:txBody>
      </p:sp>
    </p:spTree>
    <p:extLst>
      <p:ext uri="{BB962C8B-B14F-4D97-AF65-F5344CB8AC3E}">
        <p14:creationId xmlns:p14="http://schemas.microsoft.com/office/powerpoint/2010/main" val="3306605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xfrm>
            <a:off x="381000" y="685800"/>
            <a:ext cx="6096000" cy="3429000"/>
          </a:xfrm>
        </p:spPr>
      </p:sp>
      <p:sp>
        <p:nvSpPr>
          <p:cNvPr id="32771" name="备注占位符 2"/>
          <p:cNvSpPr>
            <a:spLocks noGrp="1"/>
          </p:cNvSpPr>
          <p:nvPr>
            <p:ph type="body" idx="1"/>
          </p:nvPr>
        </p:nvSpPr>
        <p:spPr>
          <a:noFill/>
        </p:spPr>
        <p:txBody>
          <a:bodyPr/>
          <a:lstStyle/>
          <a:p>
            <a:endParaRPr lang="zh-CN" altLang="en-US" smtClean="0"/>
          </a:p>
        </p:txBody>
      </p:sp>
      <p:sp>
        <p:nvSpPr>
          <p:cNvPr id="32772"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EDEA393-EA2D-4FA6-95E6-9B71429BC499}" type="slidenum">
              <a:rPr lang="zh-CN" altLang="en-US" smtClean="0">
                <a:solidFill>
                  <a:srgbClr val="000000"/>
                </a:solidFill>
              </a:rPr>
              <a:pPr/>
              <a:t>17</a:t>
            </a:fld>
            <a:endParaRPr lang="en-US" altLang="zh-CN" smtClean="0">
              <a:solidFill>
                <a:srgbClr val="000000"/>
              </a:solidFill>
            </a:endParaRPr>
          </a:p>
        </p:txBody>
      </p:sp>
    </p:spTree>
    <p:extLst>
      <p:ext uri="{BB962C8B-B14F-4D97-AF65-F5344CB8AC3E}">
        <p14:creationId xmlns:p14="http://schemas.microsoft.com/office/powerpoint/2010/main" val="3325824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a:xfrm>
            <a:off x="381000" y="685800"/>
            <a:ext cx="6096000" cy="3429000"/>
          </a:xfrm>
        </p:spPr>
      </p:sp>
      <p:sp>
        <p:nvSpPr>
          <p:cNvPr id="30723" name="备注占位符 2"/>
          <p:cNvSpPr>
            <a:spLocks noGrp="1"/>
          </p:cNvSpPr>
          <p:nvPr>
            <p:ph type="body" idx="1"/>
          </p:nvPr>
        </p:nvSpPr>
        <p:spPr>
          <a:noFill/>
        </p:spPr>
        <p:txBody>
          <a:bodyPr/>
          <a:lstStyle/>
          <a:p>
            <a:endParaRPr lang="zh-CN" altLang="en-US" smtClean="0"/>
          </a:p>
        </p:txBody>
      </p:sp>
      <p:sp>
        <p:nvSpPr>
          <p:cNvPr id="30724"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D394F2B-51EC-4839-8815-33388E229762}" type="slidenum">
              <a:rPr lang="zh-CN" altLang="en-US" smtClean="0">
                <a:solidFill>
                  <a:srgbClr val="000000"/>
                </a:solidFill>
              </a:rPr>
              <a:pPr/>
              <a:t>18</a:t>
            </a:fld>
            <a:endParaRPr lang="en-US" altLang="zh-CN" smtClean="0">
              <a:solidFill>
                <a:srgbClr val="000000"/>
              </a:solidFill>
            </a:endParaRPr>
          </a:p>
        </p:txBody>
      </p:sp>
    </p:spTree>
    <p:extLst>
      <p:ext uri="{BB962C8B-B14F-4D97-AF65-F5344CB8AC3E}">
        <p14:creationId xmlns:p14="http://schemas.microsoft.com/office/powerpoint/2010/main" val="39043558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a:xfrm>
            <a:off x="381000" y="685800"/>
            <a:ext cx="6096000" cy="3429000"/>
          </a:xfrm>
        </p:spPr>
      </p:sp>
      <p:sp>
        <p:nvSpPr>
          <p:cNvPr id="34819" name="备注占位符 2"/>
          <p:cNvSpPr>
            <a:spLocks noGrp="1"/>
          </p:cNvSpPr>
          <p:nvPr>
            <p:ph type="body" idx="1"/>
          </p:nvPr>
        </p:nvSpPr>
        <p:spPr>
          <a:noFill/>
        </p:spPr>
        <p:txBody>
          <a:bodyPr/>
          <a:lstStyle/>
          <a:p>
            <a:endParaRPr lang="zh-CN" altLang="en-US" smtClean="0"/>
          </a:p>
        </p:txBody>
      </p:sp>
      <p:sp>
        <p:nvSpPr>
          <p:cNvPr id="34820"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792FEE0-7F2C-4FE5-8F51-10F4A3B324DA}" type="slidenum">
              <a:rPr lang="zh-CN" altLang="en-US" smtClean="0">
                <a:solidFill>
                  <a:srgbClr val="000000"/>
                </a:solidFill>
              </a:rPr>
              <a:pPr/>
              <a:t>19</a:t>
            </a:fld>
            <a:endParaRPr lang="en-US" altLang="zh-CN" smtClean="0">
              <a:solidFill>
                <a:srgbClr val="000000"/>
              </a:solidFill>
            </a:endParaRPr>
          </a:p>
        </p:txBody>
      </p:sp>
    </p:spTree>
    <p:extLst>
      <p:ext uri="{BB962C8B-B14F-4D97-AF65-F5344CB8AC3E}">
        <p14:creationId xmlns:p14="http://schemas.microsoft.com/office/powerpoint/2010/main" val="2664128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xfrm>
            <a:off x="381000" y="685800"/>
            <a:ext cx="6096000" cy="3429000"/>
          </a:xfrm>
        </p:spPr>
      </p:sp>
      <p:sp>
        <p:nvSpPr>
          <p:cNvPr id="40963" name="备注占位符 2"/>
          <p:cNvSpPr>
            <a:spLocks noGrp="1"/>
          </p:cNvSpPr>
          <p:nvPr>
            <p:ph type="body" idx="1"/>
          </p:nvPr>
        </p:nvSpPr>
        <p:spPr>
          <a:noFill/>
        </p:spPr>
        <p:txBody>
          <a:bodyPr/>
          <a:lstStyle/>
          <a:p>
            <a:endParaRPr lang="zh-CN" altLang="en-US" smtClean="0"/>
          </a:p>
        </p:txBody>
      </p:sp>
      <p:sp>
        <p:nvSpPr>
          <p:cNvPr id="40964"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3C9F78C-0D2E-4844-B196-4F29F4FE6A13}" type="slidenum">
              <a:rPr lang="zh-CN" altLang="en-US" smtClean="0">
                <a:solidFill>
                  <a:srgbClr val="000000"/>
                </a:solidFill>
              </a:rPr>
              <a:pPr/>
              <a:t>20</a:t>
            </a:fld>
            <a:endParaRPr lang="en-US" altLang="zh-CN" smtClean="0">
              <a:solidFill>
                <a:srgbClr val="000000"/>
              </a:solidFill>
            </a:endParaRPr>
          </a:p>
        </p:txBody>
      </p:sp>
    </p:spTree>
    <p:extLst>
      <p:ext uri="{BB962C8B-B14F-4D97-AF65-F5344CB8AC3E}">
        <p14:creationId xmlns:p14="http://schemas.microsoft.com/office/powerpoint/2010/main" val="4221688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21</a:t>
            </a:fld>
            <a:endParaRPr lang="zh-CN" altLang="en-US"/>
          </a:p>
        </p:txBody>
      </p:sp>
    </p:spTree>
    <p:extLst>
      <p:ext uri="{BB962C8B-B14F-4D97-AF65-F5344CB8AC3E}">
        <p14:creationId xmlns:p14="http://schemas.microsoft.com/office/powerpoint/2010/main" val="3464666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2</a:t>
            </a:fld>
            <a:endParaRPr lang="zh-CN" altLang="en-US"/>
          </a:p>
        </p:txBody>
      </p:sp>
    </p:spTree>
    <p:extLst>
      <p:ext uri="{BB962C8B-B14F-4D97-AF65-F5344CB8AC3E}">
        <p14:creationId xmlns:p14="http://schemas.microsoft.com/office/powerpoint/2010/main" val="499807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a:xfrm>
            <a:off x="381000" y="685800"/>
            <a:ext cx="6096000" cy="3429000"/>
          </a:xfrm>
        </p:spPr>
      </p:sp>
      <p:sp>
        <p:nvSpPr>
          <p:cNvPr id="36867" name="备注占位符 2"/>
          <p:cNvSpPr>
            <a:spLocks noGrp="1"/>
          </p:cNvSpPr>
          <p:nvPr>
            <p:ph type="body" idx="1"/>
          </p:nvPr>
        </p:nvSpPr>
        <p:spPr>
          <a:noFill/>
        </p:spPr>
        <p:txBody>
          <a:bodyPr/>
          <a:lstStyle/>
          <a:p>
            <a:endParaRPr lang="zh-CN" altLang="en-US" smtClean="0"/>
          </a:p>
        </p:txBody>
      </p:sp>
      <p:sp>
        <p:nvSpPr>
          <p:cNvPr id="36868"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E321B22-28EB-4B4B-B9B9-5F171873BFD2}" type="slidenum">
              <a:rPr lang="zh-CN" altLang="en-US" smtClean="0">
                <a:solidFill>
                  <a:srgbClr val="000000"/>
                </a:solidFill>
              </a:rPr>
              <a:pPr/>
              <a:t>22</a:t>
            </a:fld>
            <a:endParaRPr lang="en-US" altLang="zh-CN" smtClean="0">
              <a:solidFill>
                <a:srgbClr val="000000"/>
              </a:solidFill>
            </a:endParaRPr>
          </a:p>
        </p:txBody>
      </p:sp>
    </p:spTree>
    <p:extLst>
      <p:ext uri="{BB962C8B-B14F-4D97-AF65-F5344CB8AC3E}">
        <p14:creationId xmlns:p14="http://schemas.microsoft.com/office/powerpoint/2010/main" val="25810332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xfrm>
            <a:off x="381000" y="685800"/>
            <a:ext cx="6096000" cy="3429000"/>
          </a:xfrm>
        </p:spPr>
      </p:sp>
      <p:sp>
        <p:nvSpPr>
          <p:cNvPr id="45059" name="备注占位符 2"/>
          <p:cNvSpPr>
            <a:spLocks noGrp="1"/>
          </p:cNvSpPr>
          <p:nvPr>
            <p:ph type="body" idx="1"/>
          </p:nvPr>
        </p:nvSpPr>
        <p:spPr>
          <a:noFill/>
        </p:spPr>
        <p:txBody>
          <a:bodyPr/>
          <a:lstStyle/>
          <a:p>
            <a:endParaRPr lang="zh-CN" altLang="en-US" smtClean="0"/>
          </a:p>
        </p:txBody>
      </p:sp>
      <p:sp>
        <p:nvSpPr>
          <p:cNvPr id="45060"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9B69165-ACC5-48F8-93D8-ECF34D71CED8}" type="slidenum">
              <a:rPr lang="zh-CN" altLang="en-US" smtClean="0">
                <a:solidFill>
                  <a:srgbClr val="000000"/>
                </a:solidFill>
              </a:rPr>
              <a:pPr/>
              <a:t>23</a:t>
            </a:fld>
            <a:endParaRPr lang="en-US" altLang="zh-CN" smtClean="0">
              <a:solidFill>
                <a:srgbClr val="000000"/>
              </a:solidFill>
            </a:endParaRPr>
          </a:p>
        </p:txBody>
      </p:sp>
    </p:spTree>
    <p:extLst>
      <p:ext uri="{BB962C8B-B14F-4D97-AF65-F5344CB8AC3E}">
        <p14:creationId xmlns:p14="http://schemas.microsoft.com/office/powerpoint/2010/main" val="34506411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xfrm>
            <a:off x="381000" y="685800"/>
            <a:ext cx="6096000" cy="3429000"/>
          </a:xfrm>
        </p:spPr>
      </p:sp>
      <p:sp>
        <p:nvSpPr>
          <p:cNvPr id="45059" name="备注占位符 2"/>
          <p:cNvSpPr>
            <a:spLocks noGrp="1"/>
          </p:cNvSpPr>
          <p:nvPr>
            <p:ph type="body" idx="1"/>
          </p:nvPr>
        </p:nvSpPr>
        <p:spPr>
          <a:noFill/>
        </p:spPr>
        <p:txBody>
          <a:bodyPr/>
          <a:lstStyle/>
          <a:p>
            <a:endParaRPr lang="zh-CN" altLang="en-US" smtClean="0"/>
          </a:p>
        </p:txBody>
      </p:sp>
      <p:sp>
        <p:nvSpPr>
          <p:cNvPr id="45060" name="灯片编号占位符 3"/>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9B69165-ACC5-48F8-93D8-ECF34D71CED8}" type="slidenum">
              <a:rPr lang="zh-CN" altLang="en-US" smtClean="0">
                <a:solidFill>
                  <a:srgbClr val="000000"/>
                </a:solidFill>
              </a:rPr>
              <a:pPr/>
              <a:t>24</a:t>
            </a:fld>
            <a:endParaRPr lang="en-US" altLang="zh-CN" smtClean="0">
              <a:solidFill>
                <a:srgbClr val="000000"/>
              </a:solidFill>
            </a:endParaRPr>
          </a:p>
        </p:txBody>
      </p:sp>
    </p:spTree>
    <p:extLst>
      <p:ext uri="{BB962C8B-B14F-4D97-AF65-F5344CB8AC3E}">
        <p14:creationId xmlns:p14="http://schemas.microsoft.com/office/powerpoint/2010/main" val="38916808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25</a:t>
            </a:fld>
            <a:endParaRPr lang="zh-CN" altLang="en-US"/>
          </a:p>
        </p:txBody>
      </p:sp>
    </p:spTree>
    <p:extLst>
      <p:ext uri="{BB962C8B-B14F-4D97-AF65-F5344CB8AC3E}">
        <p14:creationId xmlns:p14="http://schemas.microsoft.com/office/powerpoint/2010/main" val="417262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solidFill>
                  <a:prstClr val="black"/>
                </a:solidFill>
              </a:rPr>
              <a:pPr/>
              <a:t>3</a:t>
            </a:fld>
            <a:endParaRPr lang="zh-CN" altLang="en-US">
              <a:solidFill>
                <a:prstClr val="black"/>
              </a:solidFill>
            </a:endParaRPr>
          </a:p>
        </p:txBody>
      </p:sp>
    </p:spTree>
    <p:extLst>
      <p:ext uri="{BB962C8B-B14F-4D97-AF65-F5344CB8AC3E}">
        <p14:creationId xmlns:p14="http://schemas.microsoft.com/office/powerpoint/2010/main" val="3388814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solidFill>
                  <a:prstClr val="black"/>
                </a:solidFill>
              </a:rPr>
              <a:pPr/>
              <a:t>5</a:t>
            </a:fld>
            <a:endParaRPr lang="zh-CN" altLang="en-US">
              <a:solidFill>
                <a:prstClr val="black"/>
              </a:solidFill>
            </a:endParaRPr>
          </a:p>
        </p:txBody>
      </p:sp>
    </p:spTree>
    <p:extLst>
      <p:ext uri="{BB962C8B-B14F-4D97-AF65-F5344CB8AC3E}">
        <p14:creationId xmlns:p14="http://schemas.microsoft.com/office/powerpoint/2010/main" val="438148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t>My First Template</a:t>
            </a:r>
            <a:endParaRPr lang="en-US" dirty="0"/>
          </a:p>
        </p:txBody>
      </p:sp>
    </p:spTree>
    <p:extLst>
      <p:ext uri="{BB962C8B-B14F-4D97-AF65-F5344CB8AC3E}">
        <p14:creationId xmlns:p14="http://schemas.microsoft.com/office/powerpoint/2010/main" val="3663509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solidFill>
                  <a:prstClr val="black"/>
                </a:solidFill>
              </a:rPr>
              <a:pPr/>
              <a:t>8</a:t>
            </a:fld>
            <a:endParaRPr lang="zh-CN" altLang="en-US">
              <a:solidFill>
                <a:prstClr val="black"/>
              </a:solidFill>
            </a:endParaRPr>
          </a:p>
        </p:txBody>
      </p:sp>
    </p:spTree>
    <p:extLst>
      <p:ext uri="{BB962C8B-B14F-4D97-AF65-F5344CB8AC3E}">
        <p14:creationId xmlns:p14="http://schemas.microsoft.com/office/powerpoint/2010/main" val="1770233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 name="灯片编号占位符 3"/>
          <p:cNvSpPr>
            <a:spLocks noGrp="1"/>
          </p:cNvSpPr>
          <p:nvPr>
            <p:ph type="sldNum" sz="quarter" idx="5"/>
          </p:nvPr>
        </p:nvSpPr>
        <p:spPr/>
        <p:txBody>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fld id="{D5D84C86-7404-497C-BCB5-4003B0F51D3E}" type="slidenum">
              <a:rPr lang="zh-CN" altLang="en-US" sz="1200"/>
              <a:pPr eaLnBrk="1" hangingPunct="1"/>
              <a:t>9</a:t>
            </a:fld>
            <a:endParaRPr lang="zh-CN" altLang="en-US" sz="1200"/>
          </a:p>
        </p:txBody>
      </p:sp>
    </p:spTree>
    <p:extLst>
      <p:ext uri="{BB962C8B-B14F-4D97-AF65-F5344CB8AC3E}">
        <p14:creationId xmlns:p14="http://schemas.microsoft.com/office/powerpoint/2010/main" val="896740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10</a:t>
            </a:fld>
            <a:endParaRPr lang="zh-CN" altLang="en-US"/>
          </a:p>
        </p:txBody>
      </p:sp>
    </p:spTree>
    <p:extLst>
      <p:ext uri="{BB962C8B-B14F-4D97-AF65-F5344CB8AC3E}">
        <p14:creationId xmlns:p14="http://schemas.microsoft.com/office/powerpoint/2010/main" val="89242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11</a:t>
            </a:fld>
            <a:endParaRPr lang="zh-CN" altLang="en-US"/>
          </a:p>
        </p:txBody>
      </p:sp>
    </p:spTree>
    <p:extLst>
      <p:ext uri="{BB962C8B-B14F-4D97-AF65-F5344CB8AC3E}">
        <p14:creationId xmlns:p14="http://schemas.microsoft.com/office/powerpoint/2010/main" val="647701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4.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BF82D2-7A68-459D-A996-9BDDA2518FA4}" type="datetimeFigureOut">
              <a:rPr lang="zh-CN" altLang="en-US" smtClean="0"/>
              <a:t>2018/5/16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E01EE5D-26FB-46D5-A381-ECFB35BF1D34}" type="slidenum">
              <a:rPr lang="zh-CN" altLang="en-US" smtClean="0"/>
              <a:t>‹#›</a:t>
            </a:fld>
            <a:endParaRPr lang="zh-CN" altLang="en-US"/>
          </a:p>
        </p:txBody>
      </p:sp>
    </p:spTree>
    <p:extLst>
      <p:ext uri="{BB962C8B-B14F-4D97-AF65-F5344CB8AC3E}">
        <p14:creationId xmlns:p14="http://schemas.microsoft.com/office/powerpoint/2010/main" val="1933288649"/>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8261699"/>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42686" y="287967"/>
            <a:ext cx="4231019" cy="1225532"/>
          </a:xfrm>
        </p:spPr>
        <p:txBody>
          <a:bodyPr anchor="b"/>
          <a:lstStyle>
            <a:lvl1pPr algn="l">
              <a:defRPr sz="2109"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027683" y="287967"/>
            <a:ext cx="7188381" cy="6172866"/>
          </a:xfrm>
        </p:spPr>
        <p:txBody>
          <a:bodyPr/>
          <a:lstStyle>
            <a:lvl1pPr>
              <a:defRPr sz="3374"/>
            </a:lvl1pPr>
            <a:lvl2pPr>
              <a:defRPr sz="2952"/>
            </a:lvl2pPr>
            <a:lvl3pPr>
              <a:defRPr sz="2530"/>
            </a:lvl3pPr>
            <a:lvl4pPr>
              <a:defRPr sz="2109"/>
            </a:lvl4pPr>
            <a:lvl5pPr>
              <a:defRPr sz="2109"/>
            </a:lvl5pPr>
            <a:lvl6pPr>
              <a:defRPr sz="2109"/>
            </a:lvl6pPr>
            <a:lvl7pPr>
              <a:defRPr sz="2109"/>
            </a:lvl7pPr>
            <a:lvl8pPr>
              <a:defRPr sz="2109"/>
            </a:lvl8pPr>
            <a:lvl9pPr>
              <a:defRPr sz="210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42686" y="1513500"/>
            <a:ext cx="4231019" cy="4947334"/>
          </a:xfrm>
        </p:spPr>
        <p:txBody>
          <a:bodyPr/>
          <a:lstStyle>
            <a:lvl1pPr marL="0" indent="0">
              <a:buNone/>
              <a:defRPr sz="1476"/>
            </a:lvl1pPr>
            <a:lvl2pPr marL="482026" indent="0">
              <a:buNone/>
              <a:defRPr sz="1265"/>
            </a:lvl2pPr>
            <a:lvl3pPr marL="964052" indent="0">
              <a:buNone/>
              <a:defRPr sz="1054"/>
            </a:lvl3pPr>
            <a:lvl4pPr marL="1446078" indent="0">
              <a:buNone/>
              <a:defRPr sz="949"/>
            </a:lvl4pPr>
            <a:lvl5pPr marL="1928104" indent="0">
              <a:buNone/>
              <a:defRPr sz="949"/>
            </a:lvl5pPr>
            <a:lvl6pPr marL="2410130" indent="0">
              <a:buNone/>
              <a:defRPr sz="949"/>
            </a:lvl6pPr>
            <a:lvl7pPr marL="2892156" indent="0">
              <a:buNone/>
              <a:defRPr sz="949"/>
            </a:lvl7pPr>
            <a:lvl8pPr marL="3374182" indent="0">
              <a:buNone/>
              <a:defRPr sz="949"/>
            </a:lvl8pPr>
            <a:lvl9pPr marL="3856208" indent="0">
              <a:buNone/>
              <a:defRPr sz="949"/>
            </a:lvl9pPr>
          </a:lstStyle>
          <a:p>
            <a:pPr lvl="0"/>
            <a:r>
              <a:rPr lang="zh-CN" altLang="en-US" smtClean="0"/>
              <a:t>单击此处编辑母版文本样式</a:t>
            </a:r>
          </a:p>
        </p:txBody>
      </p:sp>
    </p:spTree>
    <p:extLst>
      <p:ext uri="{BB962C8B-B14F-4D97-AF65-F5344CB8AC3E}">
        <p14:creationId xmlns:p14="http://schemas.microsoft.com/office/powerpoint/2010/main" val="1692677271"/>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520537" y="5062855"/>
            <a:ext cx="7715584" cy="597699"/>
          </a:xfrm>
        </p:spPr>
        <p:txBody>
          <a:bodyPr anchor="b"/>
          <a:lstStyle>
            <a:lvl1pPr algn="l">
              <a:defRPr sz="2109"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520537" y="646251"/>
            <a:ext cx="7715584" cy="4339590"/>
          </a:xfrm>
        </p:spPr>
        <p:txBody>
          <a:bodyPr/>
          <a:lstStyle>
            <a:lvl1pPr marL="0" indent="0">
              <a:buNone/>
              <a:defRPr sz="3374"/>
            </a:lvl1pPr>
            <a:lvl2pPr marL="482026" indent="0">
              <a:buNone/>
              <a:defRPr sz="2952"/>
            </a:lvl2pPr>
            <a:lvl3pPr marL="964052" indent="0">
              <a:buNone/>
              <a:defRPr sz="2530"/>
            </a:lvl3pPr>
            <a:lvl4pPr marL="1446078" indent="0">
              <a:buNone/>
              <a:defRPr sz="2109"/>
            </a:lvl4pPr>
            <a:lvl5pPr marL="1928104" indent="0">
              <a:buNone/>
              <a:defRPr sz="2109"/>
            </a:lvl5pPr>
            <a:lvl6pPr marL="2410130" indent="0">
              <a:buNone/>
              <a:defRPr sz="2109"/>
            </a:lvl6pPr>
            <a:lvl7pPr marL="2892156" indent="0">
              <a:buNone/>
              <a:defRPr sz="2109"/>
            </a:lvl7pPr>
            <a:lvl8pPr marL="3374182" indent="0">
              <a:buNone/>
              <a:defRPr sz="2109"/>
            </a:lvl8pPr>
            <a:lvl9pPr marL="3856208" indent="0">
              <a:buNone/>
              <a:defRPr sz="2109"/>
            </a:lvl9pPr>
          </a:lstStyle>
          <a:p>
            <a:pPr lvl="0"/>
            <a:endParaRPr lang="zh-CN" altLang="en-US" noProof="0"/>
          </a:p>
        </p:txBody>
      </p:sp>
      <p:sp>
        <p:nvSpPr>
          <p:cNvPr id="4" name="文本占位符 3"/>
          <p:cNvSpPr>
            <a:spLocks noGrp="1"/>
          </p:cNvSpPr>
          <p:nvPr>
            <p:ph type="body" sz="half" idx="2"/>
          </p:nvPr>
        </p:nvSpPr>
        <p:spPr>
          <a:xfrm>
            <a:off x="2520537" y="5660554"/>
            <a:ext cx="7715584" cy="848831"/>
          </a:xfrm>
        </p:spPr>
        <p:txBody>
          <a:bodyPr/>
          <a:lstStyle>
            <a:lvl1pPr marL="0" indent="0">
              <a:buNone/>
              <a:defRPr sz="1476"/>
            </a:lvl1pPr>
            <a:lvl2pPr marL="482026" indent="0">
              <a:buNone/>
              <a:defRPr sz="1265"/>
            </a:lvl2pPr>
            <a:lvl3pPr marL="964052" indent="0">
              <a:buNone/>
              <a:defRPr sz="1054"/>
            </a:lvl3pPr>
            <a:lvl4pPr marL="1446078" indent="0">
              <a:buNone/>
              <a:defRPr sz="949"/>
            </a:lvl4pPr>
            <a:lvl5pPr marL="1928104" indent="0">
              <a:buNone/>
              <a:defRPr sz="949"/>
            </a:lvl5pPr>
            <a:lvl6pPr marL="2410130" indent="0">
              <a:buNone/>
              <a:defRPr sz="949"/>
            </a:lvl6pPr>
            <a:lvl7pPr marL="2892156" indent="0">
              <a:buNone/>
              <a:defRPr sz="949"/>
            </a:lvl7pPr>
            <a:lvl8pPr marL="3374182" indent="0">
              <a:buNone/>
              <a:defRPr sz="949"/>
            </a:lvl8pPr>
            <a:lvl9pPr marL="3856208" indent="0">
              <a:buNone/>
              <a:defRPr sz="949"/>
            </a:lvl9pPr>
          </a:lstStyle>
          <a:p>
            <a:pPr lvl="0"/>
            <a:r>
              <a:rPr lang="zh-CN" altLang="en-US" smtClean="0"/>
              <a:t>单击此处编辑母版文本样式</a:t>
            </a:r>
          </a:p>
        </p:txBody>
      </p:sp>
    </p:spTree>
    <p:extLst>
      <p:ext uri="{BB962C8B-B14F-4D97-AF65-F5344CB8AC3E}">
        <p14:creationId xmlns:p14="http://schemas.microsoft.com/office/powerpoint/2010/main" val="1535526880"/>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09825587"/>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323975" y="957657"/>
            <a:ext cx="2892089" cy="550317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42687" y="957657"/>
            <a:ext cx="8520617" cy="550317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095266992"/>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2" name="Picture 2" descr="PPECLOGO-eff-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371606" y="3043740"/>
            <a:ext cx="1118007" cy="843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3" descr="PPECLOGO-eff-0-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88823" y="2908129"/>
            <a:ext cx="1154827" cy="885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PPECLOGO-eff-0-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96249" y="1526893"/>
            <a:ext cx="3178285" cy="2506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PPECLOGO-eff-0-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709687" y="3976284"/>
            <a:ext cx="552309" cy="418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PPECLOGO-eff-0-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777510" y="3062157"/>
            <a:ext cx="421763" cy="319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PPECLOGO-eff-0-2"/>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564929" y="2715592"/>
            <a:ext cx="1034323" cy="791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descr="PPECLOGO-eff-5-4"/>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3439377" y="3381934"/>
            <a:ext cx="1558179" cy="1185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descr="PPECLOGO-eff-5-2"/>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5643591" y="3634742"/>
            <a:ext cx="1933081" cy="1513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descr="PPECLOGO-eff-5-4"/>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0421898" y="2874644"/>
            <a:ext cx="1178258" cy="897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descr="PPECLOGO-eff-0-1"/>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8373335" y="3822255"/>
            <a:ext cx="550634" cy="415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descr="PPECLOGO-eff-0-1"/>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11866267" y="2494595"/>
            <a:ext cx="550636" cy="413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4" descr="PPECLOGO-eff2-1-2"/>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2165719" y="2948310"/>
            <a:ext cx="1789146" cy="1506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5" descr="PPECLOGO-eff2-1-3"/>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4199220" y="2938265"/>
            <a:ext cx="461931" cy="385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descr="PPECLOGO-eff2-1-4"/>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982547" y="3507502"/>
            <a:ext cx="741432" cy="61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7" descr="PPECLOGO-eff2-1-3"/>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9740717" y="3068854"/>
            <a:ext cx="379922" cy="318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8" descr="PPECLOGO-eff2-1-3"/>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0274615" y="3634742"/>
            <a:ext cx="296238" cy="249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4212128"/>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35" presetClass="path" presetSubtype="0" fill="hold" nodeType="withEffect">
                                  <p:stCondLst>
                                    <p:cond delay="0"/>
                                  </p:stCondLst>
                                  <p:childTnLst>
                                    <p:animMotion origin="layout" path="M 0 0  L -0.25 0  E" pathEditMode="relative" rAng="0" ptsTypes="">
                                      <p:cBhvr>
                                        <p:cTn id="39" dur="3000" fill="hold"/>
                                        <p:tgtEl>
                                          <p:spTgt spid="10"/>
                                        </p:tgtEl>
                                        <p:attrNameLst>
                                          <p:attrName>ppt_x</p:attrName>
                                          <p:attrName>ppt_y</p:attrName>
                                        </p:attrNameLst>
                                      </p:cBhvr>
                                      <p:rCtr x="0" y="0"/>
                                    </p:animMotion>
                                  </p:childTnLst>
                                </p:cTn>
                              </p:par>
                              <p:par>
                                <p:cTn id="40" presetID="35" presetClass="path" presetSubtype="0" fill="hold" nodeType="withEffect">
                                  <p:stCondLst>
                                    <p:cond delay="0"/>
                                  </p:stCondLst>
                                  <p:childTnLst>
                                    <p:animMotion origin="layout" path="M 4.16667E-6 3.33333E-6 L -0.31632 3.33333E-6 " pathEditMode="relative" rAng="0" ptsTypes="AA">
                                      <p:cBhvr>
                                        <p:cTn id="41" dur="3000" fill="hold"/>
                                        <p:tgtEl>
                                          <p:spTgt spid="3"/>
                                        </p:tgtEl>
                                        <p:attrNameLst>
                                          <p:attrName>ppt_x</p:attrName>
                                          <p:attrName>ppt_y</p:attrName>
                                        </p:attrNameLst>
                                      </p:cBhvr>
                                      <p:rCtr x="-15816" y="0"/>
                                    </p:animMotion>
                                  </p:childTnLst>
                                </p:cTn>
                              </p:par>
                              <p:par>
                                <p:cTn id="42" presetID="35" presetClass="path" presetSubtype="0" fill="hold" nodeType="withEffect">
                                  <p:stCondLst>
                                    <p:cond delay="0"/>
                                  </p:stCondLst>
                                  <p:childTnLst>
                                    <p:animMotion origin="layout" path="M 0.00504 -1.85185E-6 L -0.46684 -1.85185E-6 " pathEditMode="relative" rAng="0" ptsTypes="AA">
                                      <p:cBhvr>
                                        <p:cTn id="43" dur="3000" fill="hold"/>
                                        <p:tgtEl>
                                          <p:spTgt spid="6"/>
                                        </p:tgtEl>
                                        <p:attrNameLst>
                                          <p:attrName>ppt_x</p:attrName>
                                          <p:attrName>ppt_y</p:attrName>
                                        </p:attrNameLst>
                                      </p:cBhvr>
                                      <p:rCtr x="-23594" y="0"/>
                                    </p:animMotion>
                                  </p:childTnLst>
                                </p:cTn>
                              </p:par>
                              <p:par>
                                <p:cTn id="44" presetID="35" presetClass="path" presetSubtype="0" fill="hold" nodeType="withEffect">
                                  <p:stCondLst>
                                    <p:cond delay="0"/>
                                  </p:stCondLst>
                                  <p:childTnLst>
                                    <p:animMotion origin="layout" path="M -3.05556E-6 1.11111E-6 L -0.19531 1.11111E-6 " pathEditMode="relative" rAng="0" ptsTypes="AA">
                                      <p:cBhvr>
                                        <p:cTn id="45" dur="3000" fill="hold"/>
                                        <p:tgtEl>
                                          <p:spTgt spid="7"/>
                                        </p:tgtEl>
                                        <p:attrNameLst>
                                          <p:attrName>ppt_x</p:attrName>
                                          <p:attrName>ppt_y</p:attrName>
                                        </p:attrNameLst>
                                      </p:cBhvr>
                                      <p:rCtr x="-9774" y="0"/>
                                    </p:animMotion>
                                  </p:childTnLst>
                                </p:cTn>
                              </p:par>
                              <p:par>
                                <p:cTn id="46" presetID="35" presetClass="path" presetSubtype="0" fill="hold" nodeType="withEffect">
                                  <p:stCondLst>
                                    <p:cond delay="0"/>
                                  </p:stCondLst>
                                  <p:childTnLst>
                                    <p:animMotion origin="layout" path="M 5.55556E-7 2.59259E-6 L -0.43594 2.59259E-6 " pathEditMode="relative" rAng="0" ptsTypes="AA">
                                      <p:cBhvr>
                                        <p:cTn id="47" dur="3000" fill="hold"/>
                                        <p:tgtEl>
                                          <p:spTgt spid="5"/>
                                        </p:tgtEl>
                                        <p:attrNameLst>
                                          <p:attrName>ppt_x</p:attrName>
                                          <p:attrName>ppt_y</p:attrName>
                                        </p:attrNameLst>
                                      </p:cBhvr>
                                      <p:rCtr x="-21806" y="0"/>
                                    </p:animMotion>
                                  </p:childTnLst>
                                </p:cTn>
                              </p:par>
                              <p:par>
                                <p:cTn id="48" presetID="35" presetClass="path" presetSubtype="0" fill="hold" nodeType="withEffect">
                                  <p:stCondLst>
                                    <p:cond delay="0"/>
                                  </p:stCondLst>
                                  <p:childTnLst>
                                    <p:animMotion origin="layout" path="M 3.05556E-6 -1.85185E-6 L -0.33577 -1.85185E-6 " pathEditMode="relative" rAng="0" ptsTypes="AA">
                                      <p:cBhvr>
                                        <p:cTn id="49" dur="3000" fill="hold"/>
                                        <p:tgtEl>
                                          <p:spTgt spid="2"/>
                                        </p:tgtEl>
                                        <p:attrNameLst>
                                          <p:attrName>ppt_x</p:attrName>
                                          <p:attrName>ppt_y</p:attrName>
                                        </p:attrNameLst>
                                      </p:cBhvr>
                                      <p:rCtr x="-16788" y="0"/>
                                    </p:animMotion>
                                  </p:childTnLst>
                                </p:cTn>
                              </p:par>
                              <p:par>
                                <p:cTn id="50" presetID="35" presetClass="path" presetSubtype="0" fill="hold" nodeType="withEffect">
                                  <p:stCondLst>
                                    <p:cond delay="0"/>
                                  </p:stCondLst>
                                  <p:childTnLst>
                                    <p:animMotion origin="layout" path="M 1.66667E-6 -1.85185E-6 L -0.57188 -1.85185E-6 " pathEditMode="relative" rAng="0" ptsTypes="AA">
                                      <p:cBhvr>
                                        <p:cTn id="51" dur="3000" fill="hold"/>
                                        <p:tgtEl>
                                          <p:spTgt spid="11"/>
                                        </p:tgtEl>
                                        <p:attrNameLst>
                                          <p:attrName>ppt_x</p:attrName>
                                          <p:attrName>ppt_y</p:attrName>
                                        </p:attrNameLst>
                                      </p:cBhvr>
                                      <p:rCtr x="-28594" y="0"/>
                                    </p:animMotion>
                                  </p:childTnLst>
                                </p:cTn>
                              </p:par>
                              <p:par>
                                <p:cTn id="52" presetID="35" presetClass="path" presetSubtype="0" fill="hold" nodeType="withEffect">
                                  <p:stCondLst>
                                    <p:cond delay="0"/>
                                  </p:stCondLst>
                                  <p:childTnLst>
                                    <p:animMotion origin="layout" path="M 1.66667E-6 -1.85185E-6 L -0.57188 -1.85185E-6 " pathEditMode="relative" rAng="0" ptsTypes="AA">
                                      <p:cBhvr>
                                        <p:cTn id="53" dur="3000" fill="hold"/>
                                        <p:tgtEl>
                                          <p:spTgt spid="12"/>
                                        </p:tgtEl>
                                        <p:attrNameLst>
                                          <p:attrName>ppt_x</p:attrName>
                                          <p:attrName>ppt_y</p:attrName>
                                        </p:attrNameLst>
                                      </p:cBhvr>
                                      <p:rCtr x="-28594" y="0"/>
                                    </p:animMotion>
                                  </p:childTnLst>
                                </p:cTn>
                              </p:par>
                              <p:par>
                                <p:cTn id="54" presetID="63" presetClass="path" presetSubtype="0" fill="hold" nodeType="withEffect">
                                  <p:stCondLst>
                                    <p:cond delay="0"/>
                                  </p:stCondLst>
                                  <p:childTnLst>
                                    <p:animMotion origin="layout" path="M 5.55556E-7 2.59259E-6 L 0.43906 2.59259E-6 " pathEditMode="relative" rAng="0" ptsTypes="AA">
                                      <p:cBhvr>
                                        <p:cTn id="55" dur="3000" fill="hold"/>
                                        <p:tgtEl>
                                          <p:spTgt spid="9"/>
                                        </p:tgtEl>
                                        <p:attrNameLst>
                                          <p:attrName>ppt_x</p:attrName>
                                          <p:attrName>ppt_y</p:attrName>
                                        </p:attrNameLst>
                                      </p:cBhvr>
                                      <p:rCtr x="21944" y="0"/>
                                    </p:animMotion>
                                  </p:childTnLst>
                                </p:cTn>
                              </p:par>
                              <p:par>
                                <p:cTn id="56" presetID="63" presetClass="path" presetSubtype="0" fill="hold" nodeType="withEffect">
                                  <p:stCondLst>
                                    <p:cond delay="0"/>
                                  </p:stCondLst>
                                  <p:childTnLst>
                                    <p:animMotion origin="layout" path="M -1.38889E-6 2.96296E-6 L 0.62813 2.96296E-6 " pathEditMode="relative" rAng="0" ptsTypes="AA">
                                      <p:cBhvr>
                                        <p:cTn id="57" dur="3000" fill="hold"/>
                                        <p:tgtEl>
                                          <p:spTgt spid="8"/>
                                        </p:tgtEl>
                                        <p:attrNameLst>
                                          <p:attrName>ppt_x</p:attrName>
                                          <p:attrName>ppt_y</p:attrName>
                                        </p:attrNameLst>
                                      </p:cBhvr>
                                      <p:rCtr x="31406" y="0"/>
                                    </p:animMotion>
                                  </p:childTnLst>
                                </p:cTn>
                              </p:par>
                              <p:par>
                                <p:cTn id="58" presetID="63" presetClass="path" presetSubtype="0" fill="hold" nodeType="withEffect">
                                  <p:stCondLst>
                                    <p:cond delay="0"/>
                                  </p:stCondLst>
                                  <p:childTnLst>
                                    <p:animMotion origin="layout" path="M 2.77778E-6 -2.96296E-6 L 0.42465 -2.96296E-6 " pathEditMode="relative" rAng="0" ptsTypes="AA">
                                      <p:cBhvr>
                                        <p:cTn id="59" dur="3000" fill="hold"/>
                                        <p:tgtEl>
                                          <p:spTgt spid="4"/>
                                        </p:tgtEl>
                                        <p:attrNameLst>
                                          <p:attrName>ppt_x</p:attrName>
                                          <p:attrName>ppt_y</p:attrName>
                                        </p:attrNameLst>
                                      </p:cBhvr>
                                      <p:rCtr x="21233" y="0"/>
                                    </p:animMotion>
                                  </p:childTnLst>
                                </p:cTn>
                              </p:par>
                              <p:par>
                                <p:cTn id="60" presetID="10" presetClass="exit" presetSubtype="0" fill="hold" nodeType="withEffect">
                                  <p:stCondLst>
                                    <p:cond delay="2500"/>
                                  </p:stCondLst>
                                  <p:childTnLst>
                                    <p:animEffect transition="out" filter="fade">
                                      <p:cBhvr>
                                        <p:cTn id="61" dur="500"/>
                                        <p:tgtEl>
                                          <p:spTgt spid="8"/>
                                        </p:tgtEl>
                                      </p:cBhvr>
                                    </p:animEffect>
                                    <p:set>
                                      <p:cBhvr>
                                        <p:cTn id="62" dur="1" fill="hold">
                                          <p:stCondLst>
                                            <p:cond delay="499"/>
                                          </p:stCondLst>
                                        </p:cTn>
                                        <p:tgtEl>
                                          <p:spTgt spid="8"/>
                                        </p:tgtEl>
                                        <p:attrNameLst>
                                          <p:attrName>style.visibility</p:attrName>
                                        </p:attrNameLst>
                                      </p:cBhvr>
                                      <p:to>
                                        <p:strVal val="hidden"/>
                                      </p:to>
                                    </p:set>
                                  </p:childTnLst>
                                </p:cTn>
                              </p:par>
                              <p:par>
                                <p:cTn id="63" presetID="10" presetClass="exit" presetSubtype="0" fill="hold" nodeType="withEffect">
                                  <p:stCondLst>
                                    <p:cond delay="2500"/>
                                  </p:stCondLst>
                                  <p:childTnLst>
                                    <p:animEffect transition="out" filter="fade">
                                      <p:cBhvr>
                                        <p:cTn id="64" dur="500"/>
                                        <p:tgtEl>
                                          <p:spTgt spid="9"/>
                                        </p:tgtEl>
                                      </p:cBhvr>
                                    </p:animEffect>
                                    <p:set>
                                      <p:cBhvr>
                                        <p:cTn id="65" dur="1" fill="hold">
                                          <p:stCondLst>
                                            <p:cond delay="499"/>
                                          </p:stCondLst>
                                        </p:cTn>
                                        <p:tgtEl>
                                          <p:spTgt spid="9"/>
                                        </p:tgtEl>
                                        <p:attrNameLst>
                                          <p:attrName>style.visibility</p:attrName>
                                        </p:attrNameLst>
                                      </p:cBhvr>
                                      <p:to>
                                        <p:strVal val="hidden"/>
                                      </p:to>
                                    </p:set>
                                  </p:childTnLst>
                                </p:cTn>
                              </p:par>
                              <p:par>
                                <p:cTn id="66" presetID="10" presetClass="exit" presetSubtype="0" fill="hold" nodeType="withEffect">
                                  <p:stCondLst>
                                    <p:cond delay="2500"/>
                                  </p:stCondLst>
                                  <p:childTnLst>
                                    <p:animEffect transition="out" filter="fade">
                                      <p:cBhvr>
                                        <p:cTn id="67" dur="500"/>
                                        <p:tgtEl>
                                          <p:spTgt spid="11"/>
                                        </p:tgtEl>
                                      </p:cBhvr>
                                    </p:animEffect>
                                    <p:set>
                                      <p:cBhvr>
                                        <p:cTn id="68" dur="1" fill="hold">
                                          <p:stCondLst>
                                            <p:cond delay="499"/>
                                          </p:stCondLst>
                                        </p:cTn>
                                        <p:tgtEl>
                                          <p:spTgt spid="11"/>
                                        </p:tgtEl>
                                        <p:attrNameLst>
                                          <p:attrName>style.visibility</p:attrName>
                                        </p:attrNameLst>
                                      </p:cBhvr>
                                      <p:to>
                                        <p:strVal val="hidden"/>
                                      </p:to>
                                    </p:set>
                                  </p:childTnLst>
                                </p:cTn>
                              </p:par>
                              <p:par>
                                <p:cTn id="69" presetID="10" presetClass="exit" presetSubtype="0" fill="hold" nodeType="withEffect">
                                  <p:stCondLst>
                                    <p:cond delay="2500"/>
                                  </p:stCondLst>
                                  <p:childTnLst>
                                    <p:animEffect transition="out" filter="fade">
                                      <p:cBhvr>
                                        <p:cTn id="70" dur="500"/>
                                        <p:tgtEl>
                                          <p:spTgt spid="5"/>
                                        </p:tgtEl>
                                      </p:cBhvr>
                                    </p:animEffect>
                                    <p:set>
                                      <p:cBhvr>
                                        <p:cTn id="71" dur="1" fill="hold">
                                          <p:stCondLst>
                                            <p:cond delay="499"/>
                                          </p:stCondLst>
                                        </p:cTn>
                                        <p:tgtEl>
                                          <p:spTgt spid="5"/>
                                        </p:tgtEl>
                                        <p:attrNameLst>
                                          <p:attrName>style.visibility</p:attrName>
                                        </p:attrNameLst>
                                      </p:cBhvr>
                                      <p:to>
                                        <p:strVal val="hidden"/>
                                      </p:to>
                                    </p:set>
                                  </p:childTnLst>
                                </p:cTn>
                              </p:par>
                              <p:par>
                                <p:cTn id="72" presetID="10" presetClass="exit" presetSubtype="0" fill="hold" nodeType="withEffect">
                                  <p:stCondLst>
                                    <p:cond delay="2500"/>
                                  </p:stCondLst>
                                  <p:childTnLst>
                                    <p:animEffect transition="out" filter="fade">
                                      <p:cBhvr>
                                        <p:cTn id="73" dur="500"/>
                                        <p:tgtEl>
                                          <p:spTgt spid="7"/>
                                        </p:tgtEl>
                                      </p:cBhvr>
                                    </p:animEffect>
                                    <p:set>
                                      <p:cBhvr>
                                        <p:cTn id="74" dur="1" fill="hold">
                                          <p:stCondLst>
                                            <p:cond delay="499"/>
                                          </p:stCondLst>
                                        </p:cTn>
                                        <p:tgtEl>
                                          <p:spTgt spid="7"/>
                                        </p:tgtEl>
                                        <p:attrNameLst>
                                          <p:attrName>style.visibility</p:attrName>
                                        </p:attrNameLst>
                                      </p:cBhvr>
                                      <p:to>
                                        <p:strVal val="hidden"/>
                                      </p:to>
                                    </p:set>
                                  </p:childTnLst>
                                </p:cTn>
                              </p:par>
                              <p:par>
                                <p:cTn id="75" presetID="10" presetClass="exit" presetSubtype="0" fill="hold" nodeType="withEffect">
                                  <p:stCondLst>
                                    <p:cond delay="2500"/>
                                  </p:stCondLst>
                                  <p:childTnLst>
                                    <p:animEffect transition="out" filter="fade">
                                      <p:cBhvr>
                                        <p:cTn id="76" dur="500"/>
                                        <p:tgtEl>
                                          <p:spTgt spid="3"/>
                                        </p:tgtEl>
                                      </p:cBhvr>
                                    </p:animEffect>
                                    <p:set>
                                      <p:cBhvr>
                                        <p:cTn id="77" dur="1" fill="hold">
                                          <p:stCondLst>
                                            <p:cond delay="499"/>
                                          </p:stCondLst>
                                        </p:cTn>
                                        <p:tgtEl>
                                          <p:spTgt spid="3"/>
                                        </p:tgtEl>
                                        <p:attrNameLst>
                                          <p:attrName>style.visibility</p:attrName>
                                        </p:attrNameLst>
                                      </p:cBhvr>
                                      <p:to>
                                        <p:strVal val="hidden"/>
                                      </p:to>
                                    </p:set>
                                  </p:childTnLst>
                                </p:cTn>
                              </p:par>
                              <p:par>
                                <p:cTn id="78" presetID="10" presetClass="exit" presetSubtype="0" fill="hold" nodeType="withEffect">
                                  <p:stCondLst>
                                    <p:cond delay="2500"/>
                                  </p:stCondLst>
                                  <p:childTnLst>
                                    <p:animEffect transition="out" filter="fade">
                                      <p:cBhvr>
                                        <p:cTn id="79" dur="500"/>
                                        <p:tgtEl>
                                          <p:spTgt spid="10"/>
                                        </p:tgtEl>
                                      </p:cBhvr>
                                    </p:animEffect>
                                    <p:set>
                                      <p:cBhvr>
                                        <p:cTn id="80" dur="1" fill="hold">
                                          <p:stCondLst>
                                            <p:cond delay="499"/>
                                          </p:stCondLst>
                                        </p:cTn>
                                        <p:tgtEl>
                                          <p:spTgt spid="10"/>
                                        </p:tgtEl>
                                        <p:attrNameLst>
                                          <p:attrName>style.visibility</p:attrName>
                                        </p:attrNameLst>
                                      </p:cBhvr>
                                      <p:to>
                                        <p:strVal val="hidden"/>
                                      </p:to>
                                    </p:set>
                                  </p:childTnLst>
                                </p:cTn>
                              </p:par>
                              <p:par>
                                <p:cTn id="81" presetID="10" presetClass="exit" presetSubtype="0" fill="hold" nodeType="withEffect">
                                  <p:stCondLst>
                                    <p:cond delay="2500"/>
                                  </p:stCondLst>
                                  <p:childTnLst>
                                    <p:animEffect transition="out" filter="fade">
                                      <p:cBhvr>
                                        <p:cTn id="82" dur="500"/>
                                        <p:tgtEl>
                                          <p:spTgt spid="12"/>
                                        </p:tgtEl>
                                      </p:cBhvr>
                                    </p:animEffect>
                                    <p:set>
                                      <p:cBhvr>
                                        <p:cTn id="83" dur="1" fill="hold">
                                          <p:stCondLst>
                                            <p:cond delay="499"/>
                                          </p:stCondLst>
                                        </p:cTn>
                                        <p:tgtEl>
                                          <p:spTgt spid="12"/>
                                        </p:tgtEl>
                                        <p:attrNameLst>
                                          <p:attrName>style.visibility</p:attrName>
                                        </p:attrNameLst>
                                      </p:cBhvr>
                                      <p:to>
                                        <p:strVal val="hidden"/>
                                      </p:to>
                                    </p:set>
                                  </p:childTnLst>
                                </p:cTn>
                              </p:par>
                              <p:par>
                                <p:cTn id="84" presetID="10" presetClass="exit" presetSubtype="0" fill="hold" nodeType="withEffect">
                                  <p:stCondLst>
                                    <p:cond delay="2500"/>
                                  </p:stCondLst>
                                  <p:childTnLst>
                                    <p:animEffect transition="out" filter="fade">
                                      <p:cBhvr>
                                        <p:cTn id="85" dur="500"/>
                                        <p:tgtEl>
                                          <p:spTgt spid="4"/>
                                        </p:tgtEl>
                                      </p:cBhvr>
                                    </p:animEffect>
                                    <p:set>
                                      <p:cBhvr>
                                        <p:cTn id="86" dur="1" fill="hold">
                                          <p:stCondLst>
                                            <p:cond delay="499"/>
                                          </p:stCondLst>
                                        </p:cTn>
                                        <p:tgtEl>
                                          <p:spTgt spid="4"/>
                                        </p:tgtEl>
                                        <p:attrNameLst>
                                          <p:attrName>style.visibility</p:attrName>
                                        </p:attrNameLst>
                                      </p:cBhvr>
                                      <p:to>
                                        <p:strVal val="hidden"/>
                                      </p:to>
                                    </p:set>
                                  </p:childTnLst>
                                </p:cTn>
                              </p:par>
                              <p:par>
                                <p:cTn id="87" presetID="10" presetClass="exit" presetSubtype="0" fill="hold" nodeType="withEffect">
                                  <p:stCondLst>
                                    <p:cond delay="2500"/>
                                  </p:stCondLst>
                                  <p:childTnLst>
                                    <p:animEffect transition="out" filter="fade">
                                      <p:cBhvr>
                                        <p:cTn id="88" dur="500"/>
                                        <p:tgtEl>
                                          <p:spTgt spid="2"/>
                                        </p:tgtEl>
                                      </p:cBhvr>
                                    </p:animEffect>
                                    <p:set>
                                      <p:cBhvr>
                                        <p:cTn id="89" dur="1" fill="hold">
                                          <p:stCondLst>
                                            <p:cond delay="499"/>
                                          </p:stCondLst>
                                        </p:cTn>
                                        <p:tgtEl>
                                          <p:spTgt spid="2"/>
                                        </p:tgtEl>
                                        <p:attrNameLst>
                                          <p:attrName>style.visibility</p:attrName>
                                        </p:attrNameLst>
                                      </p:cBhvr>
                                      <p:to>
                                        <p:strVal val="hidden"/>
                                      </p:to>
                                    </p:set>
                                  </p:childTnLst>
                                </p:cTn>
                              </p:par>
                              <p:par>
                                <p:cTn id="90" presetID="10" presetClass="exit" presetSubtype="0" fill="hold" nodeType="withEffect">
                                  <p:stCondLst>
                                    <p:cond delay="2500"/>
                                  </p:stCondLst>
                                  <p:childTnLst>
                                    <p:animEffect transition="out" filter="fade">
                                      <p:cBhvr>
                                        <p:cTn id="91" dur="500"/>
                                        <p:tgtEl>
                                          <p:spTgt spid="6"/>
                                        </p:tgtEl>
                                      </p:cBhvr>
                                    </p:animEffect>
                                    <p:set>
                                      <p:cBhvr>
                                        <p:cTn id="92" dur="1" fill="hold">
                                          <p:stCondLst>
                                            <p:cond delay="499"/>
                                          </p:stCondLst>
                                        </p:cTn>
                                        <p:tgtEl>
                                          <p:spTgt spid="6"/>
                                        </p:tgtEl>
                                        <p:attrNameLst>
                                          <p:attrName>style.visibility</p:attrName>
                                        </p:attrNameLst>
                                      </p:cBhvr>
                                      <p:to>
                                        <p:strVal val="hidden"/>
                                      </p:to>
                                    </p:set>
                                  </p:childTnLst>
                                </p:cTn>
                              </p:par>
                              <p:par>
                                <p:cTn id="93" presetID="10" presetClass="entr" presetSubtype="0" fill="hold" nodeType="withEffect">
                                  <p:stCondLst>
                                    <p:cond delay="0"/>
                                  </p:stCondLst>
                                  <p:childTnLst>
                                    <p:set>
                                      <p:cBhvr>
                                        <p:cTn id="94" dur="1" fill="hold">
                                          <p:stCondLst>
                                            <p:cond delay="0"/>
                                          </p:stCondLst>
                                        </p:cTn>
                                        <p:tgtEl>
                                          <p:spTgt spid="13"/>
                                        </p:tgtEl>
                                        <p:attrNameLst>
                                          <p:attrName>style.visibility</p:attrName>
                                        </p:attrNameLst>
                                      </p:cBhvr>
                                      <p:to>
                                        <p:strVal val="visible"/>
                                      </p:to>
                                    </p:set>
                                    <p:animEffect transition="in" filter="fade">
                                      <p:cBhvr>
                                        <p:cTn id="95" dur="100"/>
                                        <p:tgtEl>
                                          <p:spTgt spid="13"/>
                                        </p:tgtEl>
                                      </p:cBhvr>
                                    </p:animEffect>
                                  </p:childTnLst>
                                </p:cTn>
                              </p:par>
                              <p:par>
                                <p:cTn id="96" presetID="10" presetClass="entr" presetSubtype="0" fill="hold" nodeType="withEffect">
                                  <p:stCondLst>
                                    <p:cond delay="600"/>
                                  </p:stCondLst>
                                  <p:childTnLst>
                                    <p:set>
                                      <p:cBhvr>
                                        <p:cTn id="97" dur="1" fill="hold">
                                          <p:stCondLst>
                                            <p:cond delay="0"/>
                                          </p:stCondLst>
                                        </p:cTn>
                                        <p:tgtEl>
                                          <p:spTgt spid="14"/>
                                        </p:tgtEl>
                                        <p:attrNameLst>
                                          <p:attrName>style.visibility</p:attrName>
                                        </p:attrNameLst>
                                      </p:cBhvr>
                                      <p:to>
                                        <p:strVal val="visible"/>
                                      </p:to>
                                    </p:set>
                                    <p:animEffect transition="in" filter="fade">
                                      <p:cBhvr>
                                        <p:cTn id="98" dur="100"/>
                                        <p:tgtEl>
                                          <p:spTgt spid="14"/>
                                        </p:tgtEl>
                                      </p:cBhvr>
                                    </p:animEffect>
                                  </p:childTnLst>
                                </p:cTn>
                              </p:par>
                              <p:par>
                                <p:cTn id="99" presetID="10" presetClass="entr" presetSubtype="0" fill="hold" nodeType="withEffect">
                                  <p:stCondLst>
                                    <p:cond delay="200"/>
                                  </p:stCondLst>
                                  <p:childTnLst>
                                    <p:set>
                                      <p:cBhvr>
                                        <p:cTn id="100" dur="1" fill="hold">
                                          <p:stCondLst>
                                            <p:cond delay="0"/>
                                          </p:stCondLst>
                                        </p:cTn>
                                        <p:tgtEl>
                                          <p:spTgt spid="15"/>
                                        </p:tgtEl>
                                        <p:attrNameLst>
                                          <p:attrName>style.visibility</p:attrName>
                                        </p:attrNameLst>
                                      </p:cBhvr>
                                      <p:to>
                                        <p:strVal val="visible"/>
                                      </p:to>
                                    </p:set>
                                    <p:animEffect transition="in" filter="fade">
                                      <p:cBhvr>
                                        <p:cTn id="101" dur="100"/>
                                        <p:tgtEl>
                                          <p:spTgt spid="15"/>
                                        </p:tgtEl>
                                      </p:cBhvr>
                                    </p:animEffect>
                                  </p:childTnLst>
                                </p:cTn>
                              </p:par>
                              <p:par>
                                <p:cTn id="102" presetID="10" presetClass="entr" presetSubtype="0" fill="hold" nodeType="withEffect">
                                  <p:stCondLst>
                                    <p:cond delay="1800"/>
                                  </p:stCondLst>
                                  <p:childTnLst>
                                    <p:set>
                                      <p:cBhvr>
                                        <p:cTn id="103" dur="1" fill="hold">
                                          <p:stCondLst>
                                            <p:cond delay="0"/>
                                          </p:stCondLst>
                                        </p:cTn>
                                        <p:tgtEl>
                                          <p:spTgt spid="16"/>
                                        </p:tgtEl>
                                        <p:attrNameLst>
                                          <p:attrName>style.visibility</p:attrName>
                                        </p:attrNameLst>
                                      </p:cBhvr>
                                      <p:to>
                                        <p:strVal val="visible"/>
                                      </p:to>
                                    </p:set>
                                    <p:animEffect transition="in" filter="fade">
                                      <p:cBhvr>
                                        <p:cTn id="104" dur="100"/>
                                        <p:tgtEl>
                                          <p:spTgt spid="16"/>
                                        </p:tgtEl>
                                      </p:cBhvr>
                                    </p:animEffect>
                                  </p:childTnLst>
                                </p:cTn>
                              </p:par>
                              <p:par>
                                <p:cTn id="105" presetID="10" presetClass="entr" presetSubtype="0" fill="hold" nodeType="withEffect">
                                  <p:stCondLst>
                                    <p:cond delay="2200"/>
                                  </p:stCondLst>
                                  <p:childTnLst>
                                    <p:set>
                                      <p:cBhvr>
                                        <p:cTn id="106" dur="1" fill="hold">
                                          <p:stCondLst>
                                            <p:cond delay="0"/>
                                          </p:stCondLst>
                                        </p:cTn>
                                        <p:tgtEl>
                                          <p:spTgt spid="17"/>
                                        </p:tgtEl>
                                        <p:attrNameLst>
                                          <p:attrName>style.visibility</p:attrName>
                                        </p:attrNameLst>
                                      </p:cBhvr>
                                      <p:to>
                                        <p:strVal val="visible"/>
                                      </p:to>
                                    </p:set>
                                    <p:animEffect transition="in" filter="fade">
                                      <p:cBhvr>
                                        <p:cTn id="107" dur="100"/>
                                        <p:tgtEl>
                                          <p:spTgt spid="17"/>
                                        </p:tgtEl>
                                      </p:cBhvr>
                                    </p:animEffect>
                                  </p:childTnLst>
                                </p:cTn>
                              </p:par>
                              <p:par>
                                <p:cTn id="108" presetID="53" presetClass="exit" presetSubtype="0" fill="hold" nodeType="withEffect">
                                  <p:stCondLst>
                                    <p:cond delay="100"/>
                                  </p:stCondLst>
                                  <p:childTnLst>
                                    <p:anim calcmode="lin" valueType="num">
                                      <p:cBhvr>
                                        <p:cTn id="109" dur="1000"/>
                                        <p:tgtEl>
                                          <p:spTgt spid="13"/>
                                        </p:tgtEl>
                                        <p:attrNameLst>
                                          <p:attrName>ppt_w</p:attrName>
                                        </p:attrNameLst>
                                      </p:cBhvr>
                                      <p:tavLst>
                                        <p:tav tm="0">
                                          <p:val>
                                            <p:strVal val="ppt_w"/>
                                          </p:val>
                                        </p:tav>
                                        <p:tav tm="100000">
                                          <p:val>
                                            <p:fltVal val="0"/>
                                          </p:val>
                                        </p:tav>
                                      </p:tavLst>
                                    </p:anim>
                                    <p:anim calcmode="lin" valueType="num">
                                      <p:cBhvr>
                                        <p:cTn id="110" dur="1000"/>
                                        <p:tgtEl>
                                          <p:spTgt spid="13"/>
                                        </p:tgtEl>
                                        <p:attrNameLst>
                                          <p:attrName>ppt_h</p:attrName>
                                        </p:attrNameLst>
                                      </p:cBhvr>
                                      <p:tavLst>
                                        <p:tav tm="0">
                                          <p:val>
                                            <p:strVal val="ppt_h"/>
                                          </p:val>
                                        </p:tav>
                                        <p:tav tm="100000">
                                          <p:val>
                                            <p:fltVal val="0"/>
                                          </p:val>
                                        </p:tav>
                                      </p:tavLst>
                                    </p:anim>
                                    <p:animEffect transition="out" filter="fade">
                                      <p:cBhvr>
                                        <p:cTn id="111" dur="1000"/>
                                        <p:tgtEl>
                                          <p:spTgt spid="13"/>
                                        </p:tgtEl>
                                      </p:cBhvr>
                                    </p:animEffect>
                                    <p:set>
                                      <p:cBhvr>
                                        <p:cTn id="112" dur="1" fill="hold">
                                          <p:stCondLst>
                                            <p:cond delay="999"/>
                                          </p:stCondLst>
                                        </p:cTn>
                                        <p:tgtEl>
                                          <p:spTgt spid="13"/>
                                        </p:tgtEl>
                                        <p:attrNameLst>
                                          <p:attrName>style.visibility</p:attrName>
                                        </p:attrNameLst>
                                      </p:cBhvr>
                                      <p:to>
                                        <p:strVal val="hidden"/>
                                      </p:to>
                                    </p:set>
                                  </p:childTnLst>
                                </p:cTn>
                              </p:par>
                              <p:par>
                                <p:cTn id="113" presetID="53" presetClass="exit" presetSubtype="0" fill="hold" nodeType="withEffect">
                                  <p:stCondLst>
                                    <p:cond delay="700"/>
                                  </p:stCondLst>
                                  <p:childTnLst>
                                    <p:anim calcmode="lin" valueType="num">
                                      <p:cBhvr>
                                        <p:cTn id="114" dur="500"/>
                                        <p:tgtEl>
                                          <p:spTgt spid="14"/>
                                        </p:tgtEl>
                                        <p:attrNameLst>
                                          <p:attrName>ppt_w</p:attrName>
                                        </p:attrNameLst>
                                      </p:cBhvr>
                                      <p:tavLst>
                                        <p:tav tm="0">
                                          <p:val>
                                            <p:strVal val="ppt_w"/>
                                          </p:val>
                                        </p:tav>
                                        <p:tav tm="100000">
                                          <p:val>
                                            <p:fltVal val="0"/>
                                          </p:val>
                                        </p:tav>
                                      </p:tavLst>
                                    </p:anim>
                                    <p:anim calcmode="lin" valueType="num">
                                      <p:cBhvr>
                                        <p:cTn id="115" dur="500"/>
                                        <p:tgtEl>
                                          <p:spTgt spid="14"/>
                                        </p:tgtEl>
                                        <p:attrNameLst>
                                          <p:attrName>ppt_h</p:attrName>
                                        </p:attrNameLst>
                                      </p:cBhvr>
                                      <p:tavLst>
                                        <p:tav tm="0">
                                          <p:val>
                                            <p:strVal val="ppt_h"/>
                                          </p:val>
                                        </p:tav>
                                        <p:tav tm="100000">
                                          <p:val>
                                            <p:fltVal val="0"/>
                                          </p:val>
                                        </p:tav>
                                      </p:tavLst>
                                    </p:anim>
                                    <p:animEffect transition="out" filter="fade">
                                      <p:cBhvr>
                                        <p:cTn id="116" dur="500"/>
                                        <p:tgtEl>
                                          <p:spTgt spid="14"/>
                                        </p:tgtEl>
                                      </p:cBhvr>
                                    </p:animEffect>
                                    <p:set>
                                      <p:cBhvr>
                                        <p:cTn id="117" dur="1" fill="hold">
                                          <p:stCondLst>
                                            <p:cond delay="499"/>
                                          </p:stCondLst>
                                        </p:cTn>
                                        <p:tgtEl>
                                          <p:spTgt spid="14"/>
                                        </p:tgtEl>
                                        <p:attrNameLst>
                                          <p:attrName>style.visibility</p:attrName>
                                        </p:attrNameLst>
                                      </p:cBhvr>
                                      <p:to>
                                        <p:strVal val="hidden"/>
                                      </p:to>
                                    </p:set>
                                  </p:childTnLst>
                                </p:cTn>
                              </p:par>
                              <p:par>
                                <p:cTn id="118" presetID="53" presetClass="exit" presetSubtype="0" fill="hold" nodeType="withEffect">
                                  <p:stCondLst>
                                    <p:cond delay="300"/>
                                  </p:stCondLst>
                                  <p:childTnLst>
                                    <p:anim calcmode="lin" valueType="num">
                                      <p:cBhvr>
                                        <p:cTn id="119" dur="500"/>
                                        <p:tgtEl>
                                          <p:spTgt spid="15"/>
                                        </p:tgtEl>
                                        <p:attrNameLst>
                                          <p:attrName>ppt_w</p:attrName>
                                        </p:attrNameLst>
                                      </p:cBhvr>
                                      <p:tavLst>
                                        <p:tav tm="0">
                                          <p:val>
                                            <p:strVal val="ppt_w"/>
                                          </p:val>
                                        </p:tav>
                                        <p:tav tm="100000">
                                          <p:val>
                                            <p:fltVal val="0"/>
                                          </p:val>
                                        </p:tav>
                                      </p:tavLst>
                                    </p:anim>
                                    <p:anim calcmode="lin" valueType="num">
                                      <p:cBhvr>
                                        <p:cTn id="120" dur="500"/>
                                        <p:tgtEl>
                                          <p:spTgt spid="15"/>
                                        </p:tgtEl>
                                        <p:attrNameLst>
                                          <p:attrName>ppt_h</p:attrName>
                                        </p:attrNameLst>
                                      </p:cBhvr>
                                      <p:tavLst>
                                        <p:tav tm="0">
                                          <p:val>
                                            <p:strVal val="ppt_h"/>
                                          </p:val>
                                        </p:tav>
                                        <p:tav tm="100000">
                                          <p:val>
                                            <p:fltVal val="0"/>
                                          </p:val>
                                        </p:tav>
                                      </p:tavLst>
                                    </p:anim>
                                    <p:animEffect transition="out" filter="fade">
                                      <p:cBhvr>
                                        <p:cTn id="121" dur="500"/>
                                        <p:tgtEl>
                                          <p:spTgt spid="15"/>
                                        </p:tgtEl>
                                      </p:cBhvr>
                                    </p:animEffect>
                                    <p:set>
                                      <p:cBhvr>
                                        <p:cTn id="122" dur="1" fill="hold">
                                          <p:stCondLst>
                                            <p:cond delay="499"/>
                                          </p:stCondLst>
                                        </p:cTn>
                                        <p:tgtEl>
                                          <p:spTgt spid="15"/>
                                        </p:tgtEl>
                                        <p:attrNameLst>
                                          <p:attrName>style.visibility</p:attrName>
                                        </p:attrNameLst>
                                      </p:cBhvr>
                                      <p:to>
                                        <p:strVal val="hidden"/>
                                      </p:to>
                                    </p:set>
                                  </p:childTnLst>
                                </p:cTn>
                              </p:par>
                              <p:par>
                                <p:cTn id="123" presetID="53" presetClass="exit" presetSubtype="0" fill="hold" nodeType="withEffect">
                                  <p:stCondLst>
                                    <p:cond delay="1900"/>
                                  </p:stCondLst>
                                  <p:childTnLst>
                                    <p:anim calcmode="lin" valueType="num">
                                      <p:cBhvr>
                                        <p:cTn id="124" dur="500"/>
                                        <p:tgtEl>
                                          <p:spTgt spid="16"/>
                                        </p:tgtEl>
                                        <p:attrNameLst>
                                          <p:attrName>ppt_w</p:attrName>
                                        </p:attrNameLst>
                                      </p:cBhvr>
                                      <p:tavLst>
                                        <p:tav tm="0">
                                          <p:val>
                                            <p:strVal val="ppt_w"/>
                                          </p:val>
                                        </p:tav>
                                        <p:tav tm="100000">
                                          <p:val>
                                            <p:fltVal val="0"/>
                                          </p:val>
                                        </p:tav>
                                      </p:tavLst>
                                    </p:anim>
                                    <p:anim calcmode="lin" valueType="num">
                                      <p:cBhvr>
                                        <p:cTn id="125" dur="500"/>
                                        <p:tgtEl>
                                          <p:spTgt spid="16"/>
                                        </p:tgtEl>
                                        <p:attrNameLst>
                                          <p:attrName>ppt_h</p:attrName>
                                        </p:attrNameLst>
                                      </p:cBhvr>
                                      <p:tavLst>
                                        <p:tav tm="0">
                                          <p:val>
                                            <p:strVal val="ppt_h"/>
                                          </p:val>
                                        </p:tav>
                                        <p:tav tm="100000">
                                          <p:val>
                                            <p:fltVal val="0"/>
                                          </p:val>
                                        </p:tav>
                                      </p:tavLst>
                                    </p:anim>
                                    <p:animEffect transition="out" filter="fade">
                                      <p:cBhvr>
                                        <p:cTn id="126" dur="500"/>
                                        <p:tgtEl>
                                          <p:spTgt spid="16"/>
                                        </p:tgtEl>
                                      </p:cBhvr>
                                    </p:animEffect>
                                    <p:set>
                                      <p:cBhvr>
                                        <p:cTn id="127" dur="1" fill="hold">
                                          <p:stCondLst>
                                            <p:cond delay="499"/>
                                          </p:stCondLst>
                                        </p:cTn>
                                        <p:tgtEl>
                                          <p:spTgt spid="16"/>
                                        </p:tgtEl>
                                        <p:attrNameLst>
                                          <p:attrName>style.visibility</p:attrName>
                                        </p:attrNameLst>
                                      </p:cBhvr>
                                      <p:to>
                                        <p:strVal val="hidden"/>
                                      </p:to>
                                    </p:set>
                                  </p:childTnLst>
                                </p:cTn>
                              </p:par>
                              <p:par>
                                <p:cTn id="128" presetID="53" presetClass="exit" presetSubtype="0" fill="hold" nodeType="withEffect">
                                  <p:stCondLst>
                                    <p:cond delay="2300"/>
                                  </p:stCondLst>
                                  <p:childTnLst>
                                    <p:anim calcmode="lin" valueType="num">
                                      <p:cBhvr>
                                        <p:cTn id="129" dur="500"/>
                                        <p:tgtEl>
                                          <p:spTgt spid="17"/>
                                        </p:tgtEl>
                                        <p:attrNameLst>
                                          <p:attrName>ppt_w</p:attrName>
                                        </p:attrNameLst>
                                      </p:cBhvr>
                                      <p:tavLst>
                                        <p:tav tm="0">
                                          <p:val>
                                            <p:strVal val="ppt_w"/>
                                          </p:val>
                                        </p:tav>
                                        <p:tav tm="100000">
                                          <p:val>
                                            <p:fltVal val="0"/>
                                          </p:val>
                                        </p:tav>
                                      </p:tavLst>
                                    </p:anim>
                                    <p:anim calcmode="lin" valueType="num">
                                      <p:cBhvr>
                                        <p:cTn id="130" dur="500"/>
                                        <p:tgtEl>
                                          <p:spTgt spid="17"/>
                                        </p:tgtEl>
                                        <p:attrNameLst>
                                          <p:attrName>ppt_h</p:attrName>
                                        </p:attrNameLst>
                                      </p:cBhvr>
                                      <p:tavLst>
                                        <p:tav tm="0">
                                          <p:val>
                                            <p:strVal val="ppt_h"/>
                                          </p:val>
                                        </p:tav>
                                        <p:tav tm="100000">
                                          <p:val>
                                            <p:fltVal val="0"/>
                                          </p:val>
                                        </p:tav>
                                      </p:tavLst>
                                    </p:anim>
                                    <p:animEffect transition="out" filter="fade">
                                      <p:cBhvr>
                                        <p:cTn id="131" dur="500"/>
                                        <p:tgtEl>
                                          <p:spTgt spid="17"/>
                                        </p:tgtEl>
                                      </p:cBhvr>
                                    </p:animEffect>
                                    <p:set>
                                      <p:cBhvr>
                                        <p:cTn id="132"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1977371"/>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Freeform 5"/>
          <p:cNvSpPr>
            <a:spLocks/>
          </p:cNvSpPr>
          <p:nvPr userDrawn="1"/>
        </p:nvSpPr>
        <p:spPr bwMode="auto">
          <a:xfrm>
            <a:off x="66946" y="77015"/>
            <a:ext cx="1293742" cy="513987"/>
          </a:xfrm>
          <a:custGeom>
            <a:avLst/>
            <a:gdLst>
              <a:gd name="T0" fmla="*/ 0 w 1600"/>
              <a:gd name="T1" fmla="*/ 0 h 617"/>
              <a:gd name="T2" fmla="*/ 2147483646 w 1600"/>
              <a:gd name="T3" fmla="*/ 0 h 617"/>
              <a:gd name="T4" fmla="*/ 2147483646 w 1600"/>
              <a:gd name="T5" fmla="*/ 2147483646 h 617"/>
              <a:gd name="T6" fmla="*/ 2147483646 w 1600"/>
              <a:gd name="T7" fmla="*/ 2147483646 h 617"/>
              <a:gd name="T8" fmla="*/ 0 w 1600"/>
              <a:gd name="T9" fmla="*/ 2147483646 h 617"/>
              <a:gd name="T10" fmla="*/ 0 w 1600"/>
              <a:gd name="T11" fmla="*/ 0 h 6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0" h="617">
                <a:moveTo>
                  <a:pt x="0" y="0"/>
                </a:moveTo>
                <a:lnTo>
                  <a:pt x="1429" y="0"/>
                </a:lnTo>
                <a:lnTo>
                  <a:pt x="1600" y="308"/>
                </a:lnTo>
                <a:lnTo>
                  <a:pt x="1429" y="617"/>
                </a:lnTo>
                <a:lnTo>
                  <a:pt x="0" y="617"/>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sp>
        <p:nvSpPr>
          <p:cNvPr id="5" name="Freeform 6"/>
          <p:cNvSpPr>
            <a:spLocks/>
          </p:cNvSpPr>
          <p:nvPr userDrawn="1"/>
        </p:nvSpPr>
        <p:spPr bwMode="auto">
          <a:xfrm>
            <a:off x="1261942" y="77015"/>
            <a:ext cx="10770019" cy="513987"/>
          </a:xfrm>
          <a:custGeom>
            <a:avLst/>
            <a:gdLst>
              <a:gd name="T0" fmla="*/ 0 w 13327"/>
              <a:gd name="T1" fmla="*/ 0 h 617"/>
              <a:gd name="T2" fmla="*/ 2147483646 w 13327"/>
              <a:gd name="T3" fmla="*/ 0 h 617"/>
              <a:gd name="T4" fmla="*/ 2147483646 w 13327"/>
              <a:gd name="T5" fmla="*/ 2147483646 h 617"/>
              <a:gd name="T6" fmla="*/ 2147483646 w 13327"/>
              <a:gd name="T7" fmla="*/ 2147483646 h 617"/>
              <a:gd name="T8" fmla="*/ 0 w 13327"/>
              <a:gd name="T9" fmla="*/ 2147483646 h 617"/>
              <a:gd name="T10" fmla="*/ 2147483646 w 13327"/>
              <a:gd name="T11" fmla="*/ 2147483646 h 617"/>
              <a:gd name="T12" fmla="*/ 0 w 13327"/>
              <a:gd name="T13" fmla="*/ 0 h 6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327" h="617">
                <a:moveTo>
                  <a:pt x="0" y="0"/>
                </a:moveTo>
                <a:lnTo>
                  <a:pt x="13155" y="0"/>
                </a:lnTo>
                <a:lnTo>
                  <a:pt x="13327" y="308"/>
                </a:lnTo>
                <a:lnTo>
                  <a:pt x="13155" y="617"/>
                </a:lnTo>
                <a:lnTo>
                  <a:pt x="0" y="617"/>
                </a:lnTo>
                <a:lnTo>
                  <a:pt x="171" y="308"/>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sp>
        <p:nvSpPr>
          <p:cNvPr id="6" name="Freeform 7"/>
          <p:cNvSpPr>
            <a:spLocks/>
          </p:cNvSpPr>
          <p:nvPr userDrawn="1"/>
        </p:nvSpPr>
        <p:spPr bwMode="auto">
          <a:xfrm>
            <a:off x="11934888" y="77015"/>
            <a:ext cx="856915" cy="513987"/>
          </a:xfrm>
          <a:custGeom>
            <a:avLst/>
            <a:gdLst>
              <a:gd name="T0" fmla="*/ 0 w 1060"/>
              <a:gd name="T1" fmla="*/ 0 h 617"/>
              <a:gd name="T2" fmla="*/ 2147483646 w 1060"/>
              <a:gd name="T3" fmla="*/ 0 h 617"/>
              <a:gd name="T4" fmla="*/ 2147483646 w 1060"/>
              <a:gd name="T5" fmla="*/ 2147483646 h 617"/>
              <a:gd name="T6" fmla="*/ 0 w 1060"/>
              <a:gd name="T7" fmla="*/ 2147483646 h 617"/>
              <a:gd name="T8" fmla="*/ 2147483646 w 1060"/>
              <a:gd name="T9" fmla="*/ 2147483646 h 617"/>
              <a:gd name="T10" fmla="*/ 0 w 1060"/>
              <a:gd name="T11" fmla="*/ 0 h 6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60" h="617">
                <a:moveTo>
                  <a:pt x="0" y="0"/>
                </a:moveTo>
                <a:lnTo>
                  <a:pt x="1060" y="0"/>
                </a:lnTo>
                <a:lnTo>
                  <a:pt x="1060" y="617"/>
                </a:lnTo>
                <a:lnTo>
                  <a:pt x="0" y="617"/>
                </a:lnTo>
                <a:lnTo>
                  <a:pt x="172" y="308"/>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sp>
        <p:nvSpPr>
          <p:cNvPr id="7" name="TextBox 14"/>
          <p:cNvSpPr txBox="1">
            <a:spLocks noChangeArrowheads="1"/>
          </p:cNvSpPr>
          <p:nvPr userDrawn="1"/>
        </p:nvSpPr>
        <p:spPr bwMode="auto">
          <a:xfrm>
            <a:off x="12167334" y="122219"/>
            <a:ext cx="4924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defRPr/>
            </a:pPr>
            <a:fld id="{E89B59B5-E47F-42BC-A4C1-7A939270AD10}" type="slidenum">
              <a:rPr lang="zh-CN" altLang="en-US" smtClean="0">
                <a:solidFill>
                  <a:srgbClr val="FFFFFF"/>
                </a:solidFill>
                <a:latin typeface="微软雅黑" panose="020B0503020204020204" pitchFamily="34" charset="-122"/>
                <a:ea typeface="微软雅黑" panose="020B0503020204020204" pitchFamily="34" charset="-122"/>
              </a:rPr>
              <a:pPr algn="ctr">
                <a:defRPr/>
              </a:pPr>
              <a:t>‹#›</a:t>
            </a:fld>
            <a:endParaRPr lang="zh-CN" altLang="en-US" smtClean="0">
              <a:solidFill>
                <a:srgbClr val="FFFFFF"/>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870436" y="957656"/>
            <a:ext cx="11176744" cy="669690"/>
          </a:xfrm>
        </p:spPr>
        <p:txBody>
          <a:bodyPr/>
          <a:lstStyle>
            <a:lvl1pPr>
              <a:defRPr>
                <a:solidFill>
                  <a:schemeClr val="accent1"/>
                </a:solidFill>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70436" y="1687619"/>
            <a:ext cx="11176744" cy="4773215"/>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80021904"/>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 fill="hold"/>
                                        <p:tgtEl>
                                          <p:spTgt spid="4"/>
                                        </p:tgtEl>
                                        <p:attrNameLst>
                                          <p:attrName>ppt_x</p:attrName>
                                        </p:attrNameLst>
                                      </p:cBhvr>
                                      <p:tavLst>
                                        <p:tav tm="0">
                                          <p:val>
                                            <p:strVal val="0-#ppt_w/2"/>
                                          </p:val>
                                        </p:tav>
                                        <p:tav tm="100000">
                                          <p:val>
                                            <p:strVal val="#ppt_x"/>
                                          </p:val>
                                        </p:tav>
                                      </p:tavLst>
                                    </p:anim>
                                    <p:anim calcmode="lin" valueType="num">
                                      <p:cBhvr additive="base">
                                        <p:cTn id="8" dur="3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300"/>
                                        <p:tgtEl>
                                          <p:spTgt spid="5"/>
                                        </p:tgtEl>
                                      </p:cBhvr>
                                    </p:animEffect>
                                  </p:childTnLst>
                                </p:cTn>
                              </p:par>
                            </p:childTnLst>
                          </p:cTn>
                        </p:par>
                        <p:par>
                          <p:cTn id="13" fill="hold">
                            <p:stCondLst>
                              <p:cond delay="600"/>
                            </p:stCondLst>
                            <p:childTnLst>
                              <p:par>
                                <p:cTn id="14" presetID="2" presetClass="entr" presetSubtype="2"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300" fill="hold"/>
                                        <p:tgtEl>
                                          <p:spTgt spid="6"/>
                                        </p:tgtEl>
                                        <p:attrNameLst>
                                          <p:attrName>ppt_x</p:attrName>
                                        </p:attrNameLst>
                                      </p:cBhvr>
                                      <p:tavLst>
                                        <p:tav tm="0">
                                          <p:val>
                                            <p:strVal val="1+#ppt_w/2"/>
                                          </p:val>
                                        </p:tav>
                                        <p:tav tm="100000">
                                          <p:val>
                                            <p:strVal val="#ppt_x"/>
                                          </p:val>
                                        </p:tav>
                                      </p:tavLst>
                                    </p:anim>
                                    <p:anim calcmode="lin" valueType="num">
                                      <p:cBhvr additive="base">
                                        <p:cTn id="17" dur="3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015914" y="4647648"/>
            <a:ext cx="10929017" cy="1436485"/>
          </a:xfrm>
        </p:spPr>
        <p:txBody>
          <a:bodyPr anchor="t"/>
          <a:lstStyle>
            <a:lvl1pPr algn="l">
              <a:defRPr sz="4217" b="1" cap="all">
                <a:solidFill>
                  <a:srgbClr val="F8F8F8"/>
                </a:solidFill>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015914" y="3065506"/>
            <a:ext cx="10929017" cy="1582142"/>
          </a:xfrm>
        </p:spPr>
        <p:txBody>
          <a:bodyPr anchor="b"/>
          <a:lstStyle>
            <a:lvl1pPr marL="0" indent="0">
              <a:buNone/>
              <a:defRPr sz="2109">
                <a:solidFill>
                  <a:srgbClr val="F8F8F8"/>
                </a:solidFill>
              </a:defRPr>
            </a:lvl1pPr>
            <a:lvl2pPr marL="482026" indent="0">
              <a:buNone/>
              <a:defRPr sz="1898"/>
            </a:lvl2pPr>
            <a:lvl3pPr marL="964052" indent="0">
              <a:buNone/>
              <a:defRPr sz="1687"/>
            </a:lvl3pPr>
            <a:lvl4pPr marL="1446078" indent="0">
              <a:buNone/>
              <a:defRPr sz="1476"/>
            </a:lvl4pPr>
            <a:lvl5pPr marL="1928104" indent="0">
              <a:buNone/>
              <a:defRPr sz="1476"/>
            </a:lvl5pPr>
            <a:lvl6pPr marL="2410130" indent="0">
              <a:buNone/>
              <a:defRPr sz="1476"/>
            </a:lvl6pPr>
            <a:lvl7pPr marL="2892156" indent="0">
              <a:buNone/>
              <a:defRPr sz="1476"/>
            </a:lvl7pPr>
            <a:lvl8pPr marL="3374182" indent="0">
              <a:buNone/>
              <a:defRPr sz="1476"/>
            </a:lvl8pPr>
            <a:lvl9pPr marL="3856208" indent="0">
              <a:buNone/>
              <a:defRPr sz="1476"/>
            </a:lvl9pPr>
          </a:lstStyle>
          <a:p>
            <a:pPr lvl="0"/>
            <a:r>
              <a:rPr lang="zh-CN" altLang="en-US" smtClean="0"/>
              <a:t>单击此处编辑母版文本样式</a:t>
            </a:r>
          </a:p>
        </p:txBody>
      </p:sp>
    </p:spTree>
    <p:extLst>
      <p:ext uri="{BB962C8B-B14F-4D97-AF65-F5344CB8AC3E}">
        <p14:creationId xmlns:p14="http://schemas.microsoft.com/office/powerpoint/2010/main" val="2276129970"/>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42687" y="1687619"/>
            <a:ext cx="5705516" cy="4773215"/>
          </a:xfrm>
        </p:spPr>
        <p:txBody>
          <a:bodyPr/>
          <a:lstStyle>
            <a:lvl1pPr>
              <a:defRPr sz="2952"/>
            </a:lvl1pPr>
            <a:lvl2pPr>
              <a:defRPr sz="2530"/>
            </a:lvl2pPr>
            <a:lvl3pPr>
              <a:defRPr sz="2109"/>
            </a:lvl3pPr>
            <a:lvl4pPr>
              <a:defRPr sz="1898"/>
            </a:lvl4pPr>
            <a:lvl5pPr>
              <a:defRPr sz="1898"/>
            </a:lvl5pPr>
            <a:lvl6pPr>
              <a:defRPr sz="1898"/>
            </a:lvl6pPr>
            <a:lvl7pPr>
              <a:defRPr sz="1898"/>
            </a:lvl7pPr>
            <a:lvl8pPr>
              <a:defRPr sz="1898"/>
            </a:lvl8pPr>
            <a:lvl9pPr>
              <a:defRPr sz="1898"/>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508875" y="1687619"/>
            <a:ext cx="5707189" cy="4773215"/>
          </a:xfrm>
        </p:spPr>
        <p:txBody>
          <a:bodyPr/>
          <a:lstStyle>
            <a:lvl1pPr>
              <a:defRPr sz="2952"/>
            </a:lvl1pPr>
            <a:lvl2pPr>
              <a:defRPr sz="2530"/>
            </a:lvl2pPr>
            <a:lvl3pPr>
              <a:defRPr sz="2109"/>
            </a:lvl3pPr>
            <a:lvl4pPr>
              <a:defRPr sz="1898"/>
            </a:lvl4pPr>
            <a:lvl5pPr>
              <a:defRPr sz="1898"/>
            </a:lvl5pPr>
            <a:lvl6pPr>
              <a:defRPr sz="1898"/>
            </a:lvl6pPr>
            <a:lvl7pPr>
              <a:defRPr sz="1898"/>
            </a:lvl7pPr>
            <a:lvl8pPr>
              <a:defRPr sz="1898"/>
            </a:lvl8pPr>
            <a:lvl9pPr>
              <a:defRPr sz="1898"/>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224884284"/>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7368246"/>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42687" y="289641"/>
            <a:ext cx="11573377" cy="1205442"/>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42687" y="1618976"/>
            <a:ext cx="5682085" cy="674712"/>
          </a:xfrm>
        </p:spPr>
        <p:txBody>
          <a:bodyPr anchor="b"/>
          <a:lstStyle>
            <a:lvl1pPr marL="0" indent="0">
              <a:buNone/>
              <a:defRPr sz="2530" b="1"/>
            </a:lvl1pPr>
            <a:lvl2pPr marL="482026" indent="0">
              <a:buNone/>
              <a:defRPr sz="2109" b="1"/>
            </a:lvl2pPr>
            <a:lvl3pPr marL="964052" indent="0">
              <a:buNone/>
              <a:defRPr sz="1898" b="1"/>
            </a:lvl3pPr>
            <a:lvl4pPr marL="1446078" indent="0">
              <a:buNone/>
              <a:defRPr sz="1687" b="1"/>
            </a:lvl4pPr>
            <a:lvl5pPr marL="1928104" indent="0">
              <a:buNone/>
              <a:defRPr sz="1687" b="1"/>
            </a:lvl5pPr>
            <a:lvl6pPr marL="2410130" indent="0">
              <a:buNone/>
              <a:defRPr sz="1687" b="1"/>
            </a:lvl6pPr>
            <a:lvl7pPr marL="2892156" indent="0">
              <a:buNone/>
              <a:defRPr sz="1687" b="1"/>
            </a:lvl7pPr>
            <a:lvl8pPr marL="3374182" indent="0">
              <a:buNone/>
              <a:defRPr sz="1687" b="1"/>
            </a:lvl8pPr>
            <a:lvl9pPr marL="3856208" indent="0">
              <a:buNone/>
              <a:defRPr sz="1687" b="1"/>
            </a:lvl9pPr>
          </a:lstStyle>
          <a:p>
            <a:pPr lvl="0"/>
            <a:r>
              <a:rPr lang="zh-CN" altLang="en-US" smtClean="0"/>
              <a:t>单击此处编辑母版文本样式</a:t>
            </a:r>
          </a:p>
        </p:txBody>
      </p:sp>
      <p:sp>
        <p:nvSpPr>
          <p:cNvPr id="4" name="内容占位符 3"/>
          <p:cNvSpPr>
            <a:spLocks noGrp="1"/>
          </p:cNvSpPr>
          <p:nvPr>
            <p:ph sz="half" idx="2"/>
          </p:nvPr>
        </p:nvSpPr>
        <p:spPr>
          <a:xfrm>
            <a:off x="642687" y="2293688"/>
            <a:ext cx="5682085" cy="4167145"/>
          </a:xfrm>
        </p:spPr>
        <p:txBody>
          <a:bodyPr/>
          <a:lstStyle>
            <a:lvl1pPr>
              <a:defRPr sz="2530"/>
            </a:lvl1pPr>
            <a:lvl2pPr>
              <a:defRPr sz="2109"/>
            </a:lvl2pPr>
            <a:lvl3pPr>
              <a:defRPr sz="1898"/>
            </a:lvl3pPr>
            <a:lvl4pPr>
              <a:defRPr sz="1687"/>
            </a:lvl4pPr>
            <a:lvl5pPr>
              <a:defRPr sz="1687"/>
            </a:lvl5pPr>
            <a:lvl6pPr>
              <a:defRPr sz="1687"/>
            </a:lvl6pPr>
            <a:lvl7pPr>
              <a:defRPr sz="1687"/>
            </a:lvl7pPr>
            <a:lvl8pPr>
              <a:defRPr sz="1687"/>
            </a:lvl8pPr>
            <a:lvl9pPr>
              <a:defRPr sz="1687"/>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532306" y="1618976"/>
            <a:ext cx="5683758" cy="674712"/>
          </a:xfrm>
        </p:spPr>
        <p:txBody>
          <a:bodyPr anchor="b"/>
          <a:lstStyle>
            <a:lvl1pPr marL="0" indent="0">
              <a:buNone/>
              <a:defRPr sz="2530" b="1"/>
            </a:lvl1pPr>
            <a:lvl2pPr marL="482026" indent="0">
              <a:buNone/>
              <a:defRPr sz="2109" b="1"/>
            </a:lvl2pPr>
            <a:lvl3pPr marL="964052" indent="0">
              <a:buNone/>
              <a:defRPr sz="1898" b="1"/>
            </a:lvl3pPr>
            <a:lvl4pPr marL="1446078" indent="0">
              <a:buNone/>
              <a:defRPr sz="1687" b="1"/>
            </a:lvl4pPr>
            <a:lvl5pPr marL="1928104" indent="0">
              <a:buNone/>
              <a:defRPr sz="1687" b="1"/>
            </a:lvl5pPr>
            <a:lvl6pPr marL="2410130" indent="0">
              <a:buNone/>
              <a:defRPr sz="1687" b="1"/>
            </a:lvl6pPr>
            <a:lvl7pPr marL="2892156" indent="0">
              <a:buNone/>
              <a:defRPr sz="1687" b="1"/>
            </a:lvl7pPr>
            <a:lvl8pPr marL="3374182" indent="0">
              <a:buNone/>
              <a:defRPr sz="1687" b="1"/>
            </a:lvl8pPr>
            <a:lvl9pPr marL="3856208" indent="0">
              <a:buNone/>
              <a:defRPr sz="1687" b="1"/>
            </a:lvl9pPr>
          </a:lstStyle>
          <a:p>
            <a:pPr lvl="0"/>
            <a:r>
              <a:rPr lang="zh-CN" altLang="en-US" smtClean="0"/>
              <a:t>单击此处编辑母版文本样式</a:t>
            </a:r>
          </a:p>
        </p:txBody>
      </p:sp>
      <p:sp>
        <p:nvSpPr>
          <p:cNvPr id="6" name="内容占位符 5"/>
          <p:cNvSpPr>
            <a:spLocks noGrp="1"/>
          </p:cNvSpPr>
          <p:nvPr>
            <p:ph sz="quarter" idx="4"/>
          </p:nvPr>
        </p:nvSpPr>
        <p:spPr>
          <a:xfrm>
            <a:off x="6532306" y="2293688"/>
            <a:ext cx="5683758" cy="4167145"/>
          </a:xfrm>
        </p:spPr>
        <p:txBody>
          <a:bodyPr/>
          <a:lstStyle>
            <a:lvl1pPr>
              <a:defRPr sz="2530"/>
            </a:lvl1pPr>
            <a:lvl2pPr>
              <a:defRPr sz="2109"/>
            </a:lvl2pPr>
            <a:lvl3pPr>
              <a:defRPr sz="1898"/>
            </a:lvl3pPr>
            <a:lvl4pPr>
              <a:defRPr sz="1687"/>
            </a:lvl4pPr>
            <a:lvl5pPr>
              <a:defRPr sz="1687"/>
            </a:lvl5pPr>
            <a:lvl6pPr>
              <a:defRPr sz="1687"/>
            </a:lvl6pPr>
            <a:lvl7pPr>
              <a:defRPr sz="1687"/>
            </a:lvl7pPr>
            <a:lvl8pPr>
              <a:defRPr sz="1687"/>
            </a:lvl8pPr>
            <a:lvl9pPr>
              <a:defRPr sz="1687"/>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22737278"/>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577103910"/>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820495"/>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42686" y="287967"/>
            <a:ext cx="4231019" cy="1225532"/>
          </a:xfrm>
        </p:spPr>
        <p:txBody>
          <a:bodyPr anchor="b"/>
          <a:lstStyle>
            <a:lvl1pPr algn="l">
              <a:defRPr sz="2109"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027683" y="287967"/>
            <a:ext cx="7188381" cy="6172866"/>
          </a:xfrm>
        </p:spPr>
        <p:txBody>
          <a:bodyPr/>
          <a:lstStyle>
            <a:lvl1pPr>
              <a:defRPr sz="3374"/>
            </a:lvl1pPr>
            <a:lvl2pPr>
              <a:defRPr sz="2952"/>
            </a:lvl2pPr>
            <a:lvl3pPr>
              <a:defRPr sz="2530"/>
            </a:lvl3pPr>
            <a:lvl4pPr>
              <a:defRPr sz="2109"/>
            </a:lvl4pPr>
            <a:lvl5pPr>
              <a:defRPr sz="2109"/>
            </a:lvl5pPr>
            <a:lvl6pPr>
              <a:defRPr sz="2109"/>
            </a:lvl6pPr>
            <a:lvl7pPr>
              <a:defRPr sz="2109"/>
            </a:lvl7pPr>
            <a:lvl8pPr>
              <a:defRPr sz="2109"/>
            </a:lvl8pPr>
            <a:lvl9pPr>
              <a:defRPr sz="210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42686" y="1513500"/>
            <a:ext cx="4231019" cy="4947334"/>
          </a:xfrm>
        </p:spPr>
        <p:txBody>
          <a:bodyPr/>
          <a:lstStyle>
            <a:lvl1pPr marL="0" indent="0">
              <a:buNone/>
              <a:defRPr sz="1476"/>
            </a:lvl1pPr>
            <a:lvl2pPr marL="482026" indent="0">
              <a:buNone/>
              <a:defRPr sz="1265"/>
            </a:lvl2pPr>
            <a:lvl3pPr marL="964052" indent="0">
              <a:buNone/>
              <a:defRPr sz="1054"/>
            </a:lvl3pPr>
            <a:lvl4pPr marL="1446078" indent="0">
              <a:buNone/>
              <a:defRPr sz="949"/>
            </a:lvl4pPr>
            <a:lvl5pPr marL="1928104" indent="0">
              <a:buNone/>
              <a:defRPr sz="949"/>
            </a:lvl5pPr>
            <a:lvl6pPr marL="2410130" indent="0">
              <a:buNone/>
              <a:defRPr sz="949"/>
            </a:lvl6pPr>
            <a:lvl7pPr marL="2892156" indent="0">
              <a:buNone/>
              <a:defRPr sz="949"/>
            </a:lvl7pPr>
            <a:lvl8pPr marL="3374182" indent="0">
              <a:buNone/>
              <a:defRPr sz="949"/>
            </a:lvl8pPr>
            <a:lvl9pPr marL="3856208" indent="0">
              <a:buNone/>
              <a:defRPr sz="949"/>
            </a:lvl9pPr>
          </a:lstStyle>
          <a:p>
            <a:pPr lvl="0"/>
            <a:r>
              <a:rPr lang="zh-CN" altLang="en-US" smtClean="0"/>
              <a:t>单击此处编辑母版文本样式</a:t>
            </a:r>
          </a:p>
        </p:txBody>
      </p:sp>
    </p:spTree>
    <p:extLst>
      <p:ext uri="{BB962C8B-B14F-4D97-AF65-F5344CB8AC3E}">
        <p14:creationId xmlns:p14="http://schemas.microsoft.com/office/powerpoint/2010/main" val="4223881408"/>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520537" y="5062855"/>
            <a:ext cx="7715584" cy="597699"/>
          </a:xfrm>
        </p:spPr>
        <p:txBody>
          <a:bodyPr anchor="b"/>
          <a:lstStyle>
            <a:lvl1pPr algn="l">
              <a:defRPr sz="2109"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520537" y="646251"/>
            <a:ext cx="7715584" cy="4339590"/>
          </a:xfrm>
        </p:spPr>
        <p:txBody>
          <a:bodyPr/>
          <a:lstStyle>
            <a:lvl1pPr marL="0" indent="0">
              <a:buNone/>
              <a:defRPr sz="3374"/>
            </a:lvl1pPr>
            <a:lvl2pPr marL="482026" indent="0">
              <a:buNone/>
              <a:defRPr sz="2952"/>
            </a:lvl2pPr>
            <a:lvl3pPr marL="964052" indent="0">
              <a:buNone/>
              <a:defRPr sz="2530"/>
            </a:lvl3pPr>
            <a:lvl4pPr marL="1446078" indent="0">
              <a:buNone/>
              <a:defRPr sz="2109"/>
            </a:lvl4pPr>
            <a:lvl5pPr marL="1928104" indent="0">
              <a:buNone/>
              <a:defRPr sz="2109"/>
            </a:lvl5pPr>
            <a:lvl6pPr marL="2410130" indent="0">
              <a:buNone/>
              <a:defRPr sz="2109"/>
            </a:lvl6pPr>
            <a:lvl7pPr marL="2892156" indent="0">
              <a:buNone/>
              <a:defRPr sz="2109"/>
            </a:lvl7pPr>
            <a:lvl8pPr marL="3374182" indent="0">
              <a:buNone/>
              <a:defRPr sz="2109"/>
            </a:lvl8pPr>
            <a:lvl9pPr marL="3856208" indent="0">
              <a:buNone/>
              <a:defRPr sz="2109"/>
            </a:lvl9pPr>
          </a:lstStyle>
          <a:p>
            <a:pPr lvl="0"/>
            <a:endParaRPr lang="zh-CN" altLang="en-US" noProof="0"/>
          </a:p>
        </p:txBody>
      </p:sp>
      <p:sp>
        <p:nvSpPr>
          <p:cNvPr id="4" name="文本占位符 3"/>
          <p:cNvSpPr>
            <a:spLocks noGrp="1"/>
          </p:cNvSpPr>
          <p:nvPr>
            <p:ph type="body" sz="half" idx="2"/>
          </p:nvPr>
        </p:nvSpPr>
        <p:spPr>
          <a:xfrm>
            <a:off x="2520537" y="5660554"/>
            <a:ext cx="7715584" cy="848831"/>
          </a:xfrm>
        </p:spPr>
        <p:txBody>
          <a:bodyPr/>
          <a:lstStyle>
            <a:lvl1pPr marL="0" indent="0">
              <a:buNone/>
              <a:defRPr sz="1476"/>
            </a:lvl1pPr>
            <a:lvl2pPr marL="482026" indent="0">
              <a:buNone/>
              <a:defRPr sz="1265"/>
            </a:lvl2pPr>
            <a:lvl3pPr marL="964052" indent="0">
              <a:buNone/>
              <a:defRPr sz="1054"/>
            </a:lvl3pPr>
            <a:lvl4pPr marL="1446078" indent="0">
              <a:buNone/>
              <a:defRPr sz="949"/>
            </a:lvl4pPr>
            <a:lvl5pPr marL="1928104" indent="0">
              <a:buNone/>
              <a:defRPr sz="949"/>
            </a:lvl5pPr>
            <a:lvl6pPr marL="2410130" indent="0">
              <a:buNone/>
              <a:defRPr sz="949"/>
            </a:lvl6pPr>
            <a:lvl7pPr marL="2892156" indent="0">
              <a:buNone/>
              <a:defRPr sz="949"/>
            </a:lvl7pPr>
            <a:lvl8pPr marL="3374182" indent="0">
              <a:buNone/>
              <a:defRPr sz="949"/>
            </a:lvl8pPr>
            <a:lvl9pPr marL="3856208" indent="0">
              <a:buNone/>
              <a:defRPr sz="949"/>
            </a:lvl9pPr>
          </a:lstStyle>
          <a:p>
            <a:pPr lvl="0"/>
            <a:r>
              <a:rPr lang="zh-CN" altLang="en-US" smtClean="0"/>
              <a:t>单击此处编辑母版文本样式</a:t>
            </a:r>
          </a:p>
        </p:txBody>
      </p:sp>
    </p:spTree>
    <p:extLst>
      <p:ext uri="{BB962C8B-B14F-4D97-AF65-F5344CB8AC3E}">
        <p14:creationId xmlns:p14="http://schemas.microsoft.com/office/powerpoint/2010/main" val="486636465"/>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084655628"/>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323975" y="957657"/>
            <a:ext cx="2892089" cy="550317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42687" y="957657"/>
            <a:ext cx="8520617" cy="550317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363867925"/>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2" name="Picture 2" descr="PPECLOGO-eff-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371606" y="3043740"/>
            <a:ext cx="1118007" cy="843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3" descr="PPECLOGO-eff-0-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88823" y="2908129"/>
            <a:ext cx="1154827" cy="885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PPECLOGO-eff-0-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96249" y="1526893"/>
            <a:ext cx="3178285" cy="2506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PPECLOGO-eff-0-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709687" y="3976284"/>
            <a:ext cx="552309" cy="418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PPECLOGO-eff-0-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777510" y="3062157"/>
            <a:ext cx="421763" cy="319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PPECLOGO-eff-0-2"/>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564929" y="2715592"/>
            <a:ext cx="1034323" cy="791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descr="PPECLOGO-eff-5-4"/>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3439377" y="3381934"/>
            <a:ext cx="1558179" cy="1185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descr="PPECLOGO-eff-5-2"/>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5643591" y="3634742"/>
            <a:ext cx="1933081" cy="1513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descr="PPECLOGO-eff-5-4"/>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0421898" y="2874644"/>
            <a:ext cx="1178258" cy="897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descr="PPECLOGO-eff-0-1"/>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8373335" y="3822255"/>
            <a:ext cx="550634" cy="415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descr="PPECLOGO-eff-0-1"/>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11866267" y="2494595"/>
            <a:ext cx="550636" cy="413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4" descr="PPECLOGO-eff2-1-2"/>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2165719" y="2948310"/>
            <a:ext cx="1789146" cy="1506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5" descr="PPECLOGO-eff2-1-3"/>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4199220" y="2938265"/>
            <a:ext cx="461931" cy="385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descr="PPECLOGO-eff2-1-4"/>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982547" y="3507502"/>
            <a:ext cx="741432" cy="61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7" descr="PPECLOGO-eff2-1-3"/>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9740717" y="3068854"/>
            <a:ext cx="379922" cy="318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8" descr="PPECLOGO-eff2-1-3"/>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0274615" y="3634742"/>
            <a:ext cx="296238" cy="249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7676699"/>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35" presetClass="path" presetSubtype="0" fill="hold" nodeType="withEffect">
                                  <p:stCondLst>
                                    <p:cond delay="0"/>
                                  </p:stCondLst>
                                  <p:childTnLst>
                                    <p:animMotion origin="layout" path="M 0 0  L -0.25 0  E" pathEditMode="relative" rAng="0" ptsTypes="">
                                      <p:cBhvr>
                                        <p:cTn id="39" dur="3000" fill="hold"/>
                                        <p:tgtEl>
                                          <p:spTgt spid="10"/>
                                        </p:tgtEl>
                                        <p:attrNameLst>
                                          <p:attrName>ppt_x</p:attrName>
                                          <p:attrName>ppt_y</p:attrName>
                                        </p:attrNameLst>
                                      </p:cBhvr>
                                      <p:rCtr x="0" y="0"/>
                                    </p:animMotion>
                                  </p:childTnLst>
                                </p:cTn>
                              </p:par>
                              <p:par>
                                <p:cTn id="40" presetID="35" presetClass="path" presetSubtype="0" fill="hold" nodeType="withEffect">
                                  <p:stCondLst>
                                    <p:cond delay="0"/>
                                  </p:stCondLst>
                                  <p:childTnLst>
                                    <p:animMotion origin="layout" path="M 4.16667E-6 3.33333E-6 L -0.31632 3.33333E-6 " pathEditMode="relative" rAng="0" ptsTypes="AA">
                                      <p:cBhvr>
                                        <p:cTn id="41" dur="3000" fill="hold"/>
                                        <p:tgtEl>
                                          <p:spTgt spid="3"/>
                                        </p:tgtEl>
                                        <p:attrNameLst>
                                          <p:attrName>ppt_x</p:attrName>
                                          <p:attrName>ppt_y</p:attrName>
                                        </p:attrNameLst>
                                      </p:cBhvr>
                                      <p:rCtr x="-15816" y="0"/>
                                    </p:animMotion>
                                  </p:childTnLst>
                                </p:cTn>
                              </p:par>
                              <p:par>
                                <p:cTn id="42" presetID="35" presetClass="path" presetSubtype="0" fill="hold" nodeType="withEffect">
                                  <p:stCondLst>
                                    <p:cond delay="0"/>
                                  </p:stCondLst>
                                  <p:childTnLst>
                                    <p:animMotion origin="layout" path="M 0.00504 -1.85185E-6 L -0.46684 -1.85185E-6 " pathEditMode="relative" rAng="0" ptsTypes="AA">
                                      <p:cBhvr>
                                        <p:cTn id="43" dur="3000" fill="hold"/>
                                        <p:tgtEl>
                                          <p:spTgt spid="6"/>
                                        </p:tgtEl>
                                        <p:attrNameLst>
                                          <p:attrName>ppt_x</p:attrName>
                                          <p:attrName>ppt_y</p:attrName>
                                        </p:attrNameLst>
                                      </p:cBhvr>
                                      <p:rCtr x="-23594" y="0"/>
                                    </p:animMotion>
                                  </p:childTnLst>
                                </p:cTn>
                              </p:par>
                              <p:par>
                                <p:cTn id="44" presetID="35" presetClass="path" presetSubtype="0" fill="hold" nodeType="withEffect">
                                  <p:stCondLst>
                                    <p:cond delay="0"/>
                                  </p:stCondLst>
                                  <p:childTnLst>
                                    <p:animMotion origin="layout" path="M -3.05556E-6 1.11111E-6 L -0.19531 1.11111E-6 " pathEditMode="relative" rAng="0" ptsTypes="AA">
                                      <p:cBhvr>
                                        <p:cTn id="45" dur="3000" fill="hold"/>
                                        <p:tgtEl>
                                          <p:spTgt spid="7"/>
                                        </p:tgtEl>
                                        <p:attrNameLst>
                                          <p:attrName>ppt_x</p:attrName>
                                          <p:attrName>ppt_y</p:attrName>
                                        </p:attrNameLst>
                                      </p:cBhvr>
                                      <p:rCtr x="-9774" y="0"/>
                                    </p:animMotion>
                                  </p:childTnLst>
                                </p:cTn>
                              </p:par>
                              <p:par>
                                <p:cTn id="46" presetID="35" presetClass="path" presetSubtype="0" fill="hold" nodeType="withEffect">
                                  <p:stCondLst>
                                    <p:cond delay="0"/>
                                  </p:stCondLst>
                                  <p:childTnLst>
                                    <p:animMotion origin="layout" path="M 5.55556E-7 2.59259E-6 L -0.43594 2.59259E-6 " pathEditMode="relative" rAng="0" ptsTypes="AA">
                                      <p:cBhvr>
                                        <p:cTn id="47" dur="3000" fill="hold"/>
                                        <p:tgtEl>
                                          <p:spTgt spid="5"/>
                                        </p:tgtEl>
                                        <p:attrNameLst>
                                          <p:attrName>ppt_x</p:attrName>
                                          <p:attrName>ppt_y</p:attrName>
                                        </p:attrNameLst>
                                      </p:cBhvr>
                                      <p:rCtr x="-21806" y="0"/>
                                    </p:animMotion>
                                  </p:childTnLst>
                                </p:cTn>
                              </p:par>
                              <p:par>
                                <p:cTn id="48" presetID="35" presetClass="path" presetSubtype="0" fill="hold" nodeType="withEffect">
                                  <p:stCondLst>
                                    <p:cond delay="0"/>
                                  </p:stCondLst>
                                  <p:childTnLst>
                                    <p:animMotion origin="layout" path="M 3.05556E-6 -1.85185E-6 L -0.33577 -1.85185E-6 " pathEditMode="relative" rAng="0" ptsTypes="AA">
                                      <p:cBhvr>
                                        <p:cTn id="49" dur="3000" fill="hold"/>
                                        <p:tgtEl>
                                          <p:spTgt spid="2"/>
                                        </p:tgtEl>
                                        <p:attrNameLst>
                                          <p:attrName>ppt_x</p:attrName>
                                          <p:attrName>ppt_y</p:attrName>
                                        </p:attrNameLst>
                                      </p:cBhvr>
                                      <p:rCtr x="-16788" y="0"/>
                                    </p:animMotion>
                                  </p:childTnLst>
                                </p:cTn>
                              </p:par>
                              <p:par>
                                <p:cTn id="50" presetID="35" presetClass="path" presetSubtype="0" fill="hold" nodeType="withEffect">
                                  <p:stCondLst>
                                    <p:cond delay="0"/>
                                  </p:stCondLst>
                                  <p:childTnLst>
                                    <p:animMotion origin="layout" path="M 1.66667E-6 -1.85185E-6 L -0.57188 -1.85185E-6 " pathEditMode="relative" rAng="0" ptsTypes="AA">
                                      <p:cBhvr>
                                        <p:cTn id="51" dur="3000" fill="hold"/>
                                        <p:tgtEl>
                                          <p:spTgt spid="11"/>
                                        </p:tgtEl>
                                        <p:attrNameLst>
                                          <p:attrName>ppt_x</p:attrName>
                                          <p:attrName>ppt_y</p:attrName>
                                        </p:attrNameLst>
                                      </p:cBhvr>
                                      <p:rCtr x="-28594" y="0"/>
                                    </p:animMotion>
                                  </p:childTnLst>
                                </p:cTn>
                              </p:par>
                              <p:par>
                                <p:cTn id="52" presetID="35" presetClass="path" presetSubtype="0" fill="hold" nodeType="withEffect">
                                  <p:stCondLst>
                                    <p:cond delay="0"/>
                                  </p:stCondLst>
                                  <p:childTnLst>
                                    <p:animMotion origin="layout" path="M 1.66667E-6 -1.85185E-6 L -0.57188 -1.85185E-6 " pathEditMode="relative" rAng="0" ptsTypes="AA">
                                      <p:cBhvr>
                                        <p:cTn id="53" dur="3000" fill="hold"/>
                                        <p:tgtEl>
                                          <p:spTgt spid="12"/>
                                        </p:tgtEl>
                                        <p:attrNameLst>
                                          <p:attrName>ppt_x</p:attrName>
                                          <p:attrName>ppt_y</p:attrName>
                                        </p:attrNameLst>
                                      </p:cBhvr>
                                      <p:rCtr x="-28594" y="0"/>
                                    </p:animMotion>
                                  </p:childTnLst>
                                </p:cTn>
                              </p:par>
                              <p:par>
                                <p:cTn id="54" presetID="63" presetClass="path" presetSubtype="0" fill="hold" nodeType="withEffect">
                                  <p:stCondLst>
                                    <p:cond delay="0"/>
                                  </p:stCondLst>
                                  <p:childTnLst>
                                    <p:animMotion origin="layout" path="M 5.55556E-7 2.59259E-6 L 0.43906 2.59259E-6 " pathEditMode="relative" rAng="0" ptsTypes="AA">
                                      <p:cBhvr>
                                        <p:cTn id="55" dur="3000" fill="hold"/>
                                        <p:tgtEl>
                                          <p:spTgt spid="9"/>
                                        </p:tgtEl>
                                        <p:attrNameLst>
                                          <p:attrName>ppt_x</p:attrName>
                                          <p:attrName>ppt_y</p:attrName>
                                        </p:attrNameLst>
                                      </p:cBhvr>
                                      <p:rCtr x="21944" y="0"/>
                                    </p:animMotion>
                                  </p:childTnLst>
                                </p:cTn>
                              </p:par>
                              <p:par>
                                <p:cTn id="56" presetID="63" presetClass="path" presetSubtype="0" fill="hold" nodeType="withEffect">
                                  <p:stCondLst>
                                    <p:cond delay="0"/>
                                  </p:stCondLst>
                                  <p:childTnLst>
                                    <p:animMotion origin="layout" path="M -1.38889E-6 2.96296E-6 L 0.62813 2.96296E-6 " pathEditMode="relative" rAng="0" ptsTypes="AA">
                                      <p:cBhvr>
                                        <p:cTn id="57" dur="3000" fill="hold"/>
                                        <p:tgtEl>
                                          <p:spTgt spid="8"/>
                                        </p:tgtEl>
                                        <p:attrNameLst>
                                          <p:attrName>ppt_x</p:attrName>
                                          <p:attrName>ppt_y</p:attrName>
                                        </p:attrNameLst>
                                      </p:cBhvr>
                                      <p:rCtr x="31406" y="0"/>
                                    </p:animMotion>
                                  </p:childTnLst>
                                </p:cTn>
                              </p:par>
                              <p:par>
                                <p:cTn id="58" presetID="63" presetClass="path" presetSubtype="0" fill="hold" nodeType="withEffect">
                                  <p:stCondLst>
                                    <p:cond delay="0"/>
                                  </p:stCondLst>
                                  <p:childTnLst>
                                    <p:animMotion origin="layout" path="M 2.77778E-6 -2.96296E-6 L 0.42465 -2.96296E-6 " pathEditMode="relative" rAng="0" ptsTypes="AA">
                                      <p:cBhvr>
                                        <p:cTn id="59" dur="3000" fill="hold"/>
                                        <p:tgtEl>
                                          <p:spTgt spid="4"/>
                                        </p:tgtEl>
                                        <p:attrNameLst>
                                          <p:attrName>ppt_x</p:attrName>
                                          <p:attrName>ppt_y</p:attrName>
                                        </p:attrNameLst>
                                      </p:cBhvr>
                                      <p:rCtr x="21233" y="0"/>
                                    </p:animMotion>
                                  </p:childTnLst>
                                </p:cTn>
                              </p:par>
                              <p:par>
                                <p:cTn id="60" presetID="10" presetClass="exit" presetSubtype="0" fill="hold" nodeType="withEffect">
                                  <p:stCondLst>
                                    <p:cond delay="2500"/>
                                  </p:stCondLst>
                                  <p:childTnLst>
                                    <p:animEffect transition="out" filter="fade">
                                      <p:cBhvr>
                                        <p:cTn id="61" dur="500"/>
                                        <p:tgtEl>
                                          <p:spTgt spid="8"/>
                                        </p:tgtEl>
                                      </p:cBhvr>
                                    </p:animEffect>
                                    <p:set>
                                      <p:cBhvr>
                                        <p:cTn id="62" dur="1" fill="hold">
                                          <p:stCondLst>
                                            <p:cond delay="499"/>
                                          </p:stCondLst>
                                        </p:cTn>
                                        <p:tgtEl>
                                          <p:spTgt spid="8"/>
                                        </p:tgtEl>
                                        <p:attrNameLst>
                                          <p:attrName>style.visibility</p:attrName>
                                        </p:attrNameLst>
                                      </p:cBhvr>
                                      <p:to>
                                        <p:strVal val="hidden"/>
                                      </p:to>
                                    </p:set>
                                  </p:childTnLst>
                                </p:cTn>
                              </p:par>
                              <p:par>
                                <p:cTn id="63" presetID="10" presetClass="exit" presetSubtype="0" fill="hold" nodeType="withEffect">
                                  <p:stCondLst>
                                    <p:cond delay="2500"/>
                                  </p:stCondLst>
                                  <p:childTnLst>
                                    <p:animEffect transition="out" filter="fade">
                                      <p:cBhvr>
                                        <p:cTn id="64" dur="500"/>
                                        <p:tgtEl>
                                          <p:spTgt spid="9"/>
                                        </p:tgtEl>
                                      </p:cBhvr>
                                    </p:animEffect>
                                    <p:set>
                                      <p:cBhvr>
                                        <p:cTn id="65" dur="1" fill="hold">
                                          <p:stCondLst>
                                            <p:cond delay="499"/>
                                          </p:stCondLst>
                                        </p:cTn>
                                        <p:tgtEl>
                                          <p:spTgt spid="9"/>
                                        </p:tgtEl>
                                        <p:attrNameLst>
                                          <p:attrName>style.visibility</p:attrName>
                                        </p:attrNameLst>
                                      </p:cBhvr>
                                      <p:to>
                                        <p:strVal val="hidden"/>
                                      </p:to>
                                    </p:set>
                                  </p:childTnLst>
                                </p:cTn>
                              </p:par>
                              <p:par>
                                <p:cTn id="66" presetID="10" presetClass="exit" presetSubtype="0" fill="hold" nodeType="withEffect">
                                  <p:stCondLst>
                                    <p:cond delay="2500"/>
                                  </p:stCondLst>
                                  <p:childTnLst>
                                    <p:animEffect transition="out" filter="fade">
                                      <p:cBhvr>
                                        <p:cTn id="67" dur="500"/>
                                        <p:tgtEl>
                                          <p:spTgt spid="11"/>
                                        </p:tgtEl>
                                      </p:cBhvr>
                                    </p:animEffect>
                                    <p:set>
                                      <p:cBhvr>
                                        <p:cTn id="68" dur="1" fill="hold">
                                          <p:stCondLst>
                                            <p:cond delay="499"/>
                                          </p:stCondLst>
                                        </p:cTn>
                                        <p:tgtEl>
                                          <p:spTgt spid="11"/>
                                        </p:tgtEl>
                                        <p:attrNameLst>
                                          <p:attrName>style.visibility</p:attrName>
                                        </p:attrNameLst>
                                      </p:cBhvr>
                                      <p:to>
                                        <p:strVal val="hidden"/>
                                      </p:to>
                                    </p:set>
                                  </p:childTnLst>
                                </p:cTn>
                              </p:par>
                              <p:par>
                                <p:cTn id="69" presetID="10" presetClass="exit" presetSubtype="0" fill="hold" nodeType="withEffect">
                                  <p:stCondLst>
                                    <p:cond delay="2500"/>
                                  </p:stCondLst>
                                  <p:childTnLst>
                                    <p:animEffect transition="out" filter="fade">
                                      <p:cBhvr>
                                        <p:cTn id="70" dur="500"/>
                                        <p:tgtEl>
                                          <p:spTgt spid="5"/>
                                        </p:tgtEl>
                                      </p:cBhvr>
                                    </p:animEffect>
                                    <p:set>
                                      <p:cBhvr>
                                        <p:cTn id="71" dur="1" fill="hold">
                                          <p:stCondLst>
                                            <p:cond delay="499"/>
                                          </p:stCondLst>
                                        </p:cTn>
                                        <p:tgtEl>
                                          <p:spTgt spid="5"/>
                                        </p:tgtEl>
                                        <p:attrNameLst>
                                          <p:attrName>style.visibility</p:attrName>
                                        </p:attrNameLst>
                                      </p:cBhvr>
                                      <p:to>
                                        <p:strVal val="hidden"/>
                                      </p:to>
                                    </p:set>
                                  </p:childTnLst>
                                </p:cTn>
                              </p:par>
                              <p:par>
                                <p:cTn id="72" presetID="10" presetClass="exit" presetSubtype="0" fill="hold" nodeType="withEffect">
                                  <p:stCondLst>
                                    <p:cond delay="2500"/>
                                  </p:stCondLst>
                                  <p:childTnLst>
                                    <p:animEffect transition="out" filter="fade">
                                      <p:cBhvr>
                                        <p:cTn id="73" dur="500"/>
                                        <p:tgtEl>
                                          <p:spTgt spid="7"/>
                                        </p:tgtEl>
                                      </p:cBhvr>
                                    </p:animEffect>
                                    <p:set>
                                      <p:cBhvr>
                                        <p:cTn id="74" dur="1" fill="hold">
                                          <p:stCondLst>
                                            <p:cond delay="499"/>
                                          </p:stCondLst>
                                        </p:cTn>
                                        <p:tgtEl>
                                          <p:spTgt spid="7"/>
                                        </p:tgtEl>
                                        <p:attrNameLst>
                                          <p:attrName>style.visibility</p:attrName>
                                        </p:attrNameLst>
                                      </p:cBhvr>
                                      <p:to>
                                        <p:strVal val="hidden"/>
                                      </p:to>
                                    </p:set>
                                  </p:childTnLst>
                                </p:cTn>
                              </p:par>
                              <p:par>
                                <p:cTn id="75" presetID="10" presetClass="exit" presetSubtype="0" fill="hold" nodeType="withEffect">
                                  <p:stCondLst>
                                    <p:cond delay="2500"/>
                                  </p:stCondLst>
                                  <p:childTnLst>
                                    <p:animEffect transition="out" filter="fade">
                                      <p:cBhvr>
                                        <p:cTn id="76" dur="500"/>
                                        <p:tgtEl>
                                          <p:spTgt spid="3"/>
                                        </p:tgtEl>
                                      </p:cBhvr>
                                    </p:animEffect>
                                    <p:set>
                                      <p:cBhvr>
                                        <p:cTn id="77" dur="1" fill="hold">
                                          <p:stCondLst>
                                            <p:cond delay="499"/>
                                          </p:stCondLst>
                                        </p:cTn>
                                        <p:tgtEl>
                                          <p:spTgt spid="3"/>
                                        </p:tgtEl>
                                        <p:attrNameLst>
                                          <p:attrName>style.visibility</p:attrName>
                                        </p:attrNameLst>
                                      </p:cBhvr>
                                      <p:to>
                                        <p:strVal val="hidden"/>
                                      </p:to>
                                    </p:set>
                                  </p:childTnLst>
                                </p:cTn>
                              </p:par>
                              <p:par>
                                <p:cTn id="78" presetID="10" presetClass="exit" presetSubtype="0" fill="hold" nodeType="withEffect">
                                  <p:stCondLst>
                                    <p:cond delay="2500"/>
                                  </p:stCondLst>
                                  <p:childTnLst>
                                    <p:animEffect transition="out" filter="fade">
                                      <p:cBhvr>
                                        <p:cTn id="79" dur="500"/>
                                        <p:tgtEl>
                                          <p:spTgt spid="10"/>
                                        </p:tgtEl>
                                      </p:cBhvr>
                                    </p:animEffect>
                                    <p:set>
                                      <p:cBhvr>
                                        <p:cTn id="80" dur="1" fill="hold">
                                          <p:stCondLst>
                                            <p:cond delay="499"/>
                                          </p:stCondLst>
                                        </p:cTn>
                                        <p:tgtEl>
                                          <p:spTgt spid="10"/>
                                        </p:tgtEl>
                                        <p:attrNameLst>
                                          <p:attrName>style.visibility</p:attrName>
                                        </p:attrNameLst>
                                      </p:cBhvr>
                                      <p:to>
                                        <p:strVal val="hidden"/>
                                      </p:to>
                                    </p:set>
                                  </p:childTnLst>
                                </p:cTn>
                              </p:par>
                              <p:par>
                                <p:cTn id="81" presetID="10" presetClass="exit" presetSubtype="0" fill="hold" nodeType="withEffect">
                                  <p:stCondLst>
                                    <p:cond delay="2500"/>
                                  </p:stCondLst>
                                  <p:childTnLst>
                                    <p:animEffect transition="out" filter="fade">
                                      <p:cBhvr>
                                        <p:cTn id="82" dur="500"/>
                                        <p:tgtEl>
                                          <p:spTgt spid="12"/>
                                        </p:tgtEl>
                                      </p:cBhvr>
                                    </p:animEffect>
                                    <p:set>
                                      <p:cBhvr>
                                        <p:cTn id="83" dur="1" fill="hold">
                                          <p:stCondLst>
                                            <p:cond delay="499"/>
                                          </p:stCondLst>
                                        </p:cTn>
                                        <p:tgtEl>
                                          <p:spTgt spid="12"/>
                                        </p:tgtEl>
                                        <p:attrNameLst>
                                          <p:attrName>style.visibility</p:attrName>
                                        </p:attrNameLst>
                                      </p:cBhvr>
                                      <p:to>
                                        <p:strVal val="hidden"/>
                                      </p:to>
                                    </p:set>
                                  </p:childTnLst>
                                </p:cTn>
                              </p:par>
                              <p:par>
                                <p:cTn id="84" presetID="10" presetClass="exit" presetSubtype="0" fill="hold" nodeType="withEffect">
                                  <p:stCondLst>
                                    <p:cond delay="2500"/>
                                  </p:stCondLst>
                                  <p:childTnLst>
                                    <p:animEffect transition="out" filter="fade">
                                      <p:cBhvr>
                                        <p:cTn id="85" dur="500"/>
                                        <p:tgtEl>
                                          <p:spTgt spid="4"/>
                                        </p:tgtEl>
                                      </p:cBhvr>
                                    </p:animEffect>
                                    <p:set>
                                      <p:cBhvr>
                                        <p:cTn id="86" dur="1" fill="hold">
                                          <p:stCondLst>
                                            <p:cond delay="499"/>
                                          </p:stCondLst>
                                        </p:cTn>
                                        <p:tgtEl>
                                          <p:spTgt spid="4"/>
                                        </p:tgtEl>
                                        <p:attrNameLst>
                                          <p:attrName>style.visibility</p:attrName>
                                        </p:attrNameLst>
                                      </p:cBhvr>
                                      <p:to>
                                        <p:strVal val="hidden"/>
                                      </p:to>
                                    </p:set>
                                  </p:childTnLst>
                                </p:cTn>
                              </p:par>
                              <p:par>
                                <p:cTn id="87" presetID="10" presetClass="exit" presetSubtype="0" fill="hold" nodeType="withEffect">
                                  <p:stCondLst>
                                    <p:cond delay="2500"/>
                                  </p:stCondLst>
                                  <p:childTnLst>
                                    <p:animEffect transition="out" filter="fade">
                                      <p:cBhvr>
                                        <p:cTn id="88" dur="500"/>
                                        <p:tgtEl>
                                          <p:spTgt spid="2"/>
                                        </p:tgtEl>
                                      </p:cBhvr>
                                    </p:animEffect>
                                    <p:set>
                                      <p:cBhvr>
                                        <p:cTn id="89" dur="1" fill="hold">
                                          <p:stCondLst>
                                            <p:cond delay="499"/>
                                          </p:stCondLst>
                                        </p:cTn>
                                        <p:tgtEl>
                                          <p:spTgt spid="2"/>
                                        </p:tgtEl>
                                        <p:attrNameLst>
                                          <p:attrName>style.visibility</p:attrName>
                                        </p:attrNameLst>
                                      </p:cBhvr>
                                      <p:to>
                                        <p:strVal val="hidden"/>
                                      </p:to>
                                    </p:set>
                                  </p:childTnLst>
                                </p:cTn>
                              </p:par>
                              <p:par>
                                <p:cTn id="90" presetID="10" presetClass="exit" presetSubtype="0" fill="hold" nodeType="withEffect">
                                  <p:stCondLst>
                                    <p:cond delay="2500"/>
                                  </p:stCondLst>
                                  <p:childTnLst>
                                    <p:animEffect transition="out" filter="fade">
                                      <p:cBhvr>
                                        <p:cTn id="91" dur="500"/>
                                        <p:tgtEl>
                                          <p:spTgt spid="6"/>
                                        </p:tgtEl>
                                      </p:cBhvr>
                                    </p:animEffect>
                                    <p:set>
                                      <p:cBhvr>
                                        <p:cTn id="92" dur="1" fill="hold">
                                          <p:stCondLst>
                                            <p:cond delay="499"/>
                                          </p:stCondLst>
                                        </p:cTn>
                                        <p:tgtEl>
                                          <p:spTgt spid="6"/>
                                        </p:tgtEl>
                                        <p:attrNameLst>
                                          <p:attrName>style.visibility</p:attrName>
                                        </p:attrNameLst>
                                      </p:cBhvr>
                                      <p:to>
                                        <p:strVal val="hidden"/>
                                      </p:to>
                                    </p:set>
                                  </p:childTnLst>
                                </p:cTn>
                              </p:par>
                              <p:par>
                                <p:cTn id="93" presetID="10" presetClass="entr" presetSubtype="0" fill="hold" nodeType="withEffect">
                                  <p:stCondLst>
                                    <p:cond delay="0"/>
                                  </p:stCondLst>
                                  <p:childTnLst>
                                    <p:set>
                                      <p:cBhvr>
                                        <p:cTn id="94" dur="1" fill="hold">
                                          <p:stCondLst>
                                            <p:cond delay="0"/>
                                          </p:stCondLst>
                                        </p:cTn>
                                        <p:tgtEl>
                                          <p:spTgt spid="13"/>
                                        </p:tgtEl>
                                        <p:attrNameLst>
                                          <p:attrName>style.visibility</p:attrName>
                                        </p:attrNameLst>
                                      </p:cBhvr>
                                      <p:to>
                                        <p:strVal val="visible"/>
                                      </p:to>
                                    </p:set>
                                    <p:animEffect transition="in" filter="fade">
                                      <p:cBhvr>
                                        <p:cTn id="95" dur="100"/>
                                        <p:tgtEl>
                                          <p:spTgt spid="13"/>
                                        </p:tgtEl>
                                      </p:cBhvr>
                                    </p:animEffect>
                                  </p:childTnLst>
                                </p:cTn>
                              </p:par>
                              <p:par>
                                <p:cTn id="96" presetID="10" presetClass="entr" presetSubtype="0" fill="hold" nodeType="withEffect">
                                  <p:stCondLst>
                                    <p:cond delay="600"/>
                                  </p:stCondLst>
                                  <p:childTnLst>
                                    <p:set>
                                      <p:cBhvr>
                                        <p:cTn id="97" dur="1" fill="hold">
                                          <p:stCondLst>
                                            <p:cond delay="0"/>
                                          </p:stCondLst>
                                        </p:cTn>
                                        <p:tgtEl>
                                          <p:spTgt spid="14"/>
                                        </p:tgtEl>
                                        <p:attrNameLst>
                                          <p:attrName>style.visibility</p:attrName>
                                        </p:attrNameLst>
                                      </p:cBhvr>
                                      <p:to>
                                        <p:strVal val="visible"/>
                                      </p:to>
                                    </p:set>
                                    <p:animEffect transition="in" filter="fade">
                                      <p:cBhvr>
                                        <p:cTn id="98" dur="100"/>
                                        <p:tgtEl>
                                          <p:spTgt spid="14"/>
                                        </p:tgtEl>
                                      </p:cBhvr>
                                    </p:animEffect>
                                  </p:childTnLst>
                                </p:cTn>
                              </p:par>
                              <p:par>
                                <p:cTn id="99" presetID="10" presetClass="entr" presetSubtype="0" fill="hold" nodeType="withEffect">
                                  <p:stCondLst>
                                    <p:cond delay="200"/>
                                  </p:stCondLst>
                                  <p:childTnLst>
                                    <p:set>
                                      <p:cBhvr>
                                        <p:cTn id="100" dur="1" fill="hold">
                                          <p:stCondLst>
                                            <p:cond delay="0"/>
                                          </p:stCondLst>
                                        </p:cTn>
                                        <p:tgtEl>
                                          <p:spTgt spid="15"/>
                                        </p:tgtEl>
                                        <p:attrNameLst>
                                          <p:attrName>style.visibility</p:attrName>
                                        </p:attrNameLst>
                                      </p:cBhvr>
                                      <p:to>
                                        <p:strVal val="visible"/>
                                      </p:to>
                                    </p:set>
                                    <p:animEffect transition="in" filter="fade">
                                      <p:cBhvr>
                                        <p:cTn id="101" dur="100"/>
                                        <p:tgtEl>
                                          <p:spTgt spid="15"/>
                                        </p:tgtEl>
                                      </p:cBhvr>
                                    </p:animEffect>
                                  </p:childTnLst>
                                </p:cTn>
                              </p:par>
                              <p:par>
                                <p:cTn id="102" presetID="10" presetClass="entr" presetSubtype="0" fill="hold" nodeType="withEffect">
                                  <p:stCondLst>
                                    <p:cond delay="1800"/>
                                  </p:stCondLst>
                                  <p:childTnLst>
                                    <p:set>
                                      <p:cBhvr>
                                        <p:cTn id="103" dur="1" fill="hold">
                                          <p:stCondLst>
                                            <p:cond delay="0"/>
                                          </p:stCondLst>
                                        </p:cTn>
                                        <p:tgtEl>
                                          <p:spTgt spid="16"/>
                                        </p:tgtEl>
                                        <p:attrNameLst>
                                          <p:attrName>style.visibility</p:attrName>
                                        </p:attrNameLst>
                                      </p:cBhvr>
                                      <p:to>
                                        <p:strVal val="visible"/>
                                      </p:to>
                                    </p:set>
                                    <p:animEffect transition="in" filter="fade">
                                      <p:cBhvr>
                                        <p:cTn id="104" dur="100"/>
                                        <p:tgtEl>
                                          <p:spTgt spid="16"/>
                                        </p:tgtEl>
                                      </p:cBhvr>
                                    </p:animEffect>
                                  </p:childTnLst>
                                </p:cTn>
                              </p:par>
                              <p:par>
                                <p:cTn id="105" presetID="10" presetClass="entr" presetSubtype="0" fill="hold" nodeType="withEffect">
                                  <p:stCondLst>
                                    <p:cond delay="2200"/>
                                  </p:stCondLst>
                                  <p:childTnLst>
                                    <p:set>
                                      <p:cBhvr>
                                        <p:cTn id="106" dur="1" fill="hold">
                                          <p:stCondLst>
                                            <p:cond delay="0"/>
                                          </p:stCondLst>
                                        </p:cTn>
                                        <p:tgtEl>
                                          <p:spTgt spid="17"/>
                                        </p:tgtEl>
                                        <p:attrNameLst>
                                          <p:attrName>style.visibility</p:attrName>
                                        </p:attrNameLst>
                                      </p:cBhvr>
                                      <p:to>
                                        <p:strVal val="visible"/>
                                      </p:to>
                                    </p:set>
                                    <p:animEffect transition="in" filter="fade">
                                      <p:cBhvr>
                                        <p:cTn id="107" dur="100"/>
                                        <p:tgtEl>
                                          <p:spTgt spid="17"/>
                                        </p:tgtEl>
                                      </p:cBhvr>
                                    </p:animEffect>
                                  </p:childTnLst>
                                </p:cTn>
                              </p:par>
                              <p:par>
                                <p:cTn id="108" presetID="53" presetClass="exit" presetSubtype="0" fill="hold" nodeType="withEffect">
                                  <p:stCondLst>
                                    <p:cond delay="100"/>
                                  </p:stCondLst>
                                  <p:childTnLst>
                                    <p:anim calcmode="lin" valueType="num">
                                      <p:cBhvr>
                                        <p:cTn id="109" dur="1000"/>
                                        <p:tgtEl>
                                          <p:spTgt spid="13"/>
                                        </p:tgtEl>
                                        <p:attrNameLst>
                                          <p:attrName>ppt_w</p:attrName>
                                        </p:attrNameLst>
                                      </p:cBhvr>
                                      <p:tavLst>
                                        <p:tav tm="0">
                                          <p:val>
                                            <p:strVal val="ppt_w"/>
                                          </p:val>
                                        </p:tav>
                                        <p:tav tm="100000">
                                          <p:val>
                                            <p:fltVal val="0"/>
                                          </p:val>
                                        </p:tav>
                                      </p:tavLst>
                                    </p:anim>
                                    <p:anim calcmode="lin" valueType="num">
                                      <p:cBhvr>
                                        <p:cTn id="110" dur="1000"/>
                                        <p:tgtEl>
                                          <p:spTgt spid="13"/>
                                        </p:tgtEl>
                                        <p:attrNameLst>
                                          <p:attrName>ppt_h</p:attrName>
                                        </p:attrNameLst>
                                      </p:cBhvr>
                                      <p:tavLst>
                                        <p:tav tm="0">
                                          <p:val>
                                            <p:strVal val="ppt_h"/>
                                          </p:val>
                                        </p:tav>
                                        <p:tav tm="100000">
                                          <p:val>
                                            <p:fltVal val="0"/>
                                          </p:val>
                                        </p:tav>
                                      </p:tavLst>
                                    </p:anim>
                                    <p:animEffect transition="out" filter="fade">
                                      <p:cBhvr>
                                        <p:cTn id="111" dur="1000"/>
                                        <p:tgtEl>
                                          <p:spTgt spid="13"/>
                                        </p:tgtEl>
                                      </p:cBhvr>
                                    </p:animEffect>
                                    <p:set>
                                      <p:cBhvr>
                                        <p:cTn id="112" dur="1" fill="hold">
                                          <p:stCondLst>
                                            <p:cond delay="999"/>
                                          </p:stCondLst>
                                        </p:cTn>
                                        <p:tgtEl>
                                          <p:spTgt spid="13"/>
                                        </p:tgtEl>
                                        <p:attrNameLst>
                                          <p:attrName>style.visibility</p:attrName>
                                        </p:attrNameLst>
                                      </p:cBhvr>
                                      <p:to>
                                        <p:strVal val="hidden"/>
                                      </p:to>
                                    </p:set>
                                  </p:childTnLst>
                                </p:cTn>
                              </p:par>
                              <p:par>
                                <p:cTn id="113" presetID="53" presetClass="exit" presetSubtype="0" fill="hold" nodeType="withEffect">
                                  <p:stCondLst>
                                    <p:cond delay="700"/>
                                  </p:stCondLst>
                                  <p:childTnLst>
                                    <p:anim calcmode="lin" valueType="num">
                                      <p:cBhvr>
                                        <p:cTn id="114" dur="500"/>
                                        <p:tgtEl>
                                          <p:spTgt spid="14"/>
                                        </p:tgtEl>
                                        <p:attrNameLst>
                                          <p:attrName>ppt_w</p:attrName>
                                        </p:attrNameLst>
                                      </p:cBhvr>
                                      <p:tavLst>
                                        <p:tav tm="0">
                                          <p:val>
                                            <p:strVal val="ppt_w"/>
                                          </p:val>
                                        </p:tav>
                                        <p:tav tm="100000">
                                          <p:val>
                                            <p:fltVal val="0"/>
                                          </p:val>
                                        </p:tav>
                                      </p:tavLst>
                                    </p:anim>
                                    <p:anim calcmode="lin" valueType="num">
                                      <p:cBhvr>
                                        <p:cTn id="115" dur="500"/>
                                        <p:tgtEl>
                                          <p:spTgt spid="14"/>
                                        </p:tgtEl>
                                        <p:attrNameLst>
                                          <p:attrName>ppt_h</p:attrName>
                                        </p:attrNameLst>
                                      </p:cBhvr>
                                      <p:tavLst>
                                        <p:tav tm="0">
                                          <p:val>
                                            <p:strVal val="ppt_h"/>
                                          </p:val>
                                        </p:tav>
                                        <p:tav tm="100000">
                                          <p:val>
                                            <p:fltVal val="0"/>
                                          </p:val>
                                        </p:tav>
                                      </p:tavLst>
                                    </p:anim>
                                    <p:animEffect transition="out" filter="fade">
                                      <p:cBhvr>
                                        <p:cTn id="116" dur="500"/>
                                        <p:tgtEl>
                                          <p:spTgt spid="14"/>
                                        </p:tgtEl>
                                      </p:cBhvr>
                                    </p:animEffect>
                                    <p:set>
                                      <p:cBhvr>
                                        <p:cTn id="117" dur="1" fill="hold">
                                          <p:stCondLst>
                                            <p:cond delay="499"/>
                                          </p:stCondLst>
                                        </p:cTn>
                                        <p:tgtEl>
                                          <p:spTgt spid="14"/>
                                        </p:tgtEl>
                                        <p:attrNameLst>
                                          <p:attrName>style.visibility</p:attrName>
                                        </p:attrNameLst>
                                      </p:cBhvr>
                                      <p:to>
                                        <p:strVal val="hidden"/>
                                      </p:to>
                                    </p:set>
                                  </p:childTnLst>
                                </p:cTn>
                              </p:par>
                              <p:par>
                                <p:cTn id="118" presetID="53" presetClass="exit" presetSubtype="0" fill="hold" nodeType="withEffect">
                                  <p:stCondLst>
                                    <p:cond delay="300"/>
                                  </p:stCondLst>
                                  <p:childTnLst>
                                    <p:anim calcmode="lin" valueType="num">
                                      <p:cBhvr>
                                        <p:cTn id="119" dur="500"/>
                                        <p:tgtEl>
                                          <p:spTgt spid="15"/>
                                        </p:tgtEl>
                                        <p:attrNameLst>
                                          <p:attrName>ppt_w</p:attrName>
                                        </p:attrNameLst>
                                      </p:cBhvr>
                                      <p:tavLst>
                                        <p:tav tm="0">
                                          <p:val>
                                            <p:strVal val="ppt_w"/>
                                          </p:val>
                                        </p:tav>
                                        <p:tav tm="100000">
                                          <p:val>
                                            <p:fltVal val="0"/>
                                          </p:val>
                                        </p:tav>
                                      </p:tavLst>
                                    </p:anim>
                                    <p:anim calcmode="lin" valueType="num">
                                      <p:cBhvr>
                                        <p:cTn id="120" dur="500"/>
                                        <p:tgtEl>
                                          <p:spTgt spid="15"/>
                                        </p:tgtEl>
                                        <p:attrNameLst>
                                          <p:attrName>ppt_h</p:attrName>
                                        </p:attrNameLst>
                                      </p:cBhvr>
                                      <p:tavLst>
                                        <p:tav tm="0">
                                          <p:val>
                                            <p:strVal val="ppt_h"/>
                                          </p:val>
                                        </p:tav>
                                        <p:tav tm="100000">
                                          <p:val>
                                            <p:fltVal val="0"/>
                                          </p:val>
                                        </p:tav>
                                      </p:tavLst>
                                    </p:anim>
                                    <p:animEffect transition="out" filter="fade">
                                      <p:cBhvr>
                                        <p:cTn id="121" dur="500"/>
                                        <p:tgtEl>
                                          <p:spTgt spid="15"/>
                                        </p:tgtEl>
                                      </p:cBhvr>
                                    </p:animEffect>
                                    <p:set>
                                      <p:cBhvr>
                                        <p:cTn id="122" dur="1" fill="hold">
                                          <p:stCondLst>
                                            <p:cond delay="499"/>
                                          </p:stCondLst>
                                        </p:cTn>
                                        <p:tgtEl>
                                          <p:spTgt spid="15"/>
                                        </p:tgtEl>
                                        <p:attrNameLst>
                                          <p:attrName>style.visibility</p:attrName>
                                        </p:attrNameLst>
                                      </p:cBhvr>
                                      <p:to>
                                        <p:strVal val="hidden"/>
                                      </p:to>
                                    </p:set>
                                  </p:childTnLst>
                                </p:cTn>
                              </p:par>
                              <p:par>
                                <p:cTn id="123" presetID="53" presetClass="exit" presetSubtype="0" fill="hold" nodeType="withEffect">
                                  <p:stCondLst>
                                    <p:cond delay="1900"/>
                                  </p:stCondLst>
                                  <p:childTnLst>
                                    <p:anim calcmode="lin" valueType="num">
                                      <p:cBhvr>
                                        <p:cTn id="124" dur="500"/>
                                        <p:tgtEl>
                                          <p:spTgt spid="16"/>
                                        </p:tgtEl>
                                        <p:attrNameLst>
                                          <p:attrName>ppt_w</p:attrName>
                                        </p:attrNameLst>
                                      </p:cBhvr>
                                      <p:tavLst>
                                        <p:tav tm="0">
                                          <p:val>
                                            <p:strVal val="ppt_w"/>
                                          </p:val>
                                        </p:tav>
                                        <p:tav tm="100000">
                                          <p:val>
                                            <p:fltVal val="0"/>
                                          </p:val>
                                        </p:tav>
                                      </p:tavLst>
                                    </p:anim>
                                    <p:anim calcmode="lin" valueType="num">
                                      <p:cBhvr>
                                        <p:cTn id="125" dur="500"/>
                                        <p:tgtEl>
                                          <p:spTgt spid="16"/>
                                        </p:tgtEl>
                                        <p:attrNameLst>
                                          <p:attrName>ppt_h</p:attrName>
                                        </p:attrNameLst>
                                      </p:cBhvr>
                                      <p:tavLst>
                                        <p:tav tm="0">
                                          <p:val>
                                            <p:strVal val="ppt_h"/>
                                          </p:val>
                                        </p:tav>
                                        <p:tav tm="100000">
                                          <p:val>
                                            <p:fltVal val="0"/>
                                          </p:val>
                                        </p:tav>
                                      </p:tavLst>
                                    </p:anim>
                                    <p:animEffect transition="out" filter="fade">
                                      <p:cBhvr>
                                        <p:cTn id="126" dur="500"/>
                                        <p:tgtEl>
                                          <p:spTgt spid="16"/>
                                        </p:tgtEl>
                                      </p:cBhvr>
                                    </p:animEffect>
                                    <p:set>
                                      <p:cBhvr>
                                        <p:cTn id="127" dur="1" fill="hold">
                                          <p:stCondLst>
                                            <p:cond delay="499"/>
                                          </p:stCondLst>
                                        </p:cTn>
                                        <p:tgtEl>
                                          <p:spTgt spid="16"/>
                                        </p:tgtEl>
                                        <p:attrNameLst>
                                          <p:attrName>style.visibility</p:attrName>
                                        </p:attrNameLst>
                                      </p:cBhvr>
                                      <p:to>
                                        <p:strVal val="hidden"/>
                                      </p:to>
                                    </p:set>
                                  </p:childTnLst>
                                </p:cTn>
                              </p:par>
                              <p:par>
                                <p:cTn id="128" presetID="53" presetClass="exit" presetSubtype="0" fill="hold" nodeType="withEffect">
                                  <p:stCondLst>
                                    <p:cond delay="2300"/>
                                  </p:stCondLst>
                                  <p:childTnLst>
                                    <p:anim calcmode="lin" valueType="num">
                                      <p:cBhvr>
                                        <p:cTn id="129" dur="500"/>
                                        <p:tgtEl>
                                          <p:spTgt spid="17"/>
                                        </p:tgtEl>
                                        <p:attrNameLst>
                                          <p:attrName>ppt_w</p:attrName>
                                        </p:attrNameLst>
                                      </p:cBhvr>
                                      <p:tavLst>
                                        <p:tav tm="0">
                                          <p:val>
                                            <p:strVal val="ppt_w"/>
                                          </p:val>
                                        </p:tav>
                                        <p:tav tm="100000">
                                          <p:val>
                                            <p:fltVal val="0"/>
                                          </p:val>
                                        </p:tav>
                                      </p:tavLst>
                                    </p:anim>
                                    <p:anim calcmode="lin" valueType="num">
                                      <p:cBhvr>
                                        <p:cTn id="130" dur="500"/>
                                        <p:tgtEl>
                                          <p:spTgt spid="17"/>
                                        </p:tgtEl>
                                        <p:attrNameLst>
                                          <p:attrName>ppt_h</p:attrName>
                                        </p:attrNameLst>
                                      </p:cBhvr>
                                      <p:tavLst>
                                        <p:tav tm="0">
                                          <p:val>
                                            <p:strVal val="ppt_h"/>
                                          </p:val>
                                        </p:tav>
                                        <p:tav tm="100000">
                                          <p:val>
                                            <p:fltVal val="0"/>
                                          </p:val>
                                        </p:tav>
                                      </p:tavLst>
                                    </p:anim>
                                    <p:animEffect transition="out" filter="fade">
                                      <p:cBhvr>
                                        <p:cTn id="131" dur="500"/>
                                        <p:tgtEl>
                                          <p:spTgt spid="17"/>
                                        </p:tgtEl>
                                      </p:cBhvr>
                                    </p:animEffect>
                                    <p:set>
                                      <p:cBhvr>
                                        <p:cTn id="132"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4216694"/>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Freeform 5"/>
          <p:cNvSpPr>
            <a:spLocks/>
          </p:cNvSpPr>
          <p:nvPr userDrawn="1"/>
        </p:nvSpPr>
        <p:spPr bwMode="auto">
          <a:xfrm>
            <a:off x="66946" y="77015"/>
            <a:ext cx="1293742" cy="513987"/>
          </a:xfrm>
          <a:custGeom>
            <a:avLst/>
            <a:gdLst>
              <a:gd name="T0" fmla="*/ 0 w 1600"/>
              <a:gd name="T1" fmla="*/ 0 h 617"/>
              <a:gd name="T2" fmla="*/ 2147483646 w 1600"/>
              <a:gd name="T3" fmla="*/ 0 h 617"/>
              <a:gd name="T4" fmla="*/ 2147483646 w 1600"/>
              <a:gd name="T5" fmla="*/ 2147483646 h 617"/>
              <a:gd name="T6" fmla="*/ 2147483646 w 1600"/>
              <a:gd name="T7" fmla="*/ 2147483646 h 617"/>
              <a:gd name="T8" fmla="*/ 0 w 1600"/>
              <a:gd name="T9" fmla="*/ 2147483646 h 617"/>
              <a:gd name="T10" fmla="*/ 0 w 1600"/>
              <a:gd name="T11" fmla="*/ 0 h 6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0" h="617">
                <a:moveTo>
                  <a:pt x="0" y="0"/>
                </a:moveTo>
                <a:lnTo>
                  <a:pt x="1429" y="0"/>
                </a:lnTo>
                <a:lnTo>
                  <a:pt x="1600" y="308"/>
                </a:lnTo>
                <a:lnTo>
                  <a:pt x="1429" y="617"/>
                </a:lnTo>
                <a:lnTo>
                  <a:pt x="0" y="617"/>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sp>
        <p:nvSpPr>
          <p:cNvPr id="5" name="Freeform 6"/>
          <p:cNvSpPr>
            <a:spLocks/>
          </p:cNvSpPr>
          <p:nvPr userDrawn="1"/>
        </p:nvSpPr>
        <p:spPr bwMode="auto">
          <a:xfrm>
            <a:off x="1261942" y="77015"/>
            <a:ext cx="10770019" cy="513987"/>
          </a:xfrm>
          <a:custGeom>
            <a:avLst/>
            <a:gdLst>
              <a:gd name="T0" fmla="*/ 0 w 13327"/>
              <a:gd name="T1" fmla="*/ 0 h 617"/>
              <a:gd name="T2" fmla="*/ 2147483646 w 13327"/>
              <a:gd name="T3" fmla="*/ 0 h 617"/>
              <a:gd name="T4" fmla="*/ 2147483646 w 13327"/>
              <a:gd name="T5" fmla="*/ 2147483646 h 617"/>
              <a:gd name="T6" fmla="*/ 2147483646 w 13327"/>
              <a:gd name="T7" fmla="*/ 2147483646 h 617"/>
              <a:gd name="T8" fmla="*/ 0 w 13327"/>
              <a:gd name="T9" fmla="*/ 2147483646 h 617"/>
              <a:gd name="T10" fmla="*/ 2147483646 w 13327"/>
              <a:gd name="T11" fmla="*/ 2147483646 h 617"/>
              <a:gd name="T12" fmla="*/ 0 w 13327"/>
              <a:gd name="T13" fmla="*/ 0 h 6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327" h="617">
                <a:moveTo>
                  <a:pt x="0" y="0"/>
                </a:moveTo>
                <a:lnTo>
                  <a:pt x="13155" y="0"/>
                </a:lnTo>
                <a:lnTo>
                  <a:pt x="13327" y="308"/>
                </a:lnTo>
                <a:lnTo>
                  <a:pt x="13155" y="617"/>
                </a:lnTo>
                <a:lnTo>
                  <a:pt x="0" y="617"/>
                </a:lnTo>
                <a:lnTo>
                  <a:pt x="171" y="308"/>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sp>
        <p:nvSpPr>
          <p:cNvPr id="6" name="Freeform 7"/>
          <p:cNvSpPr>
            <a:spLocks/>
          </p:cNvSpPr>
          <p:nvPr userDrawn="1"/>
        </p:nvSpPr>
        <p:spPr bwMode="auto">
          <a:xfrm>
            <a:off x="11934888" y="77015"/>
            <a:ext cx="856915" cy="513987"/>
          </a:xfrm>
          <a:custGeom>
            <a:avLst/>
            <a:gdLst>
              <a:gd name="T0" fmla="*/ 0 w 1060"/>
              <a:gd name="T1" fmla="*/ 0 h 617"/>
              <a:gd name="T2" fmla="*/ 2147483646 w 1060"/>
              <a:gd name="T3" fmla="*/ 0 h 617"/>
              <a:gd name="T4" fmla="*/ 2147483646 w 1060"/>
              <a:gd name="T5" fmla="*/ 2147483646 h 617"/>
              <a:gd name="T6" fmla="*/ 0 w 1060"/>
              <a:gd name="T7" fmla="*/ 2147483646 h 617"/>
              <a:gd name="T8" fmla="*/ 2147483646 w 1060"/>
              <a:gd name="T9" fmla="*/ 2147483646 h 617"/>
              <a:gd name="T10" fmla="*/ 0 w 1060"/>
              <a:gd name="T11" fmla="*/ 0 h 6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60" h="617">
                <a:moveTo>
                  <a:pt x="0" y="0"/>
                </a:moveTo>
                <a:lnTo>
                  <a:pt x="1060" y="0"/>
                </a:lnTo>
                <a:lnTo>
                  <a:pt x="1060" y="617"/>
                </a:lnTo>
                <a:lnTo>
                  <a:pt x="0" y="617"/>
                </a:lnTo>
                <a:lnTo>
                  <a:pt x="172" y="308"/>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sp>
        <p:nvSpPr>
          <p:cNvPr id="7" name="TextBox 14"/>
          <p:cNvSpPr txBox="1">
            <a:spLocks noChangeArrowheads="1"/>
          </p:cNvSpPr>
          <p:nvPr userDrawn="1"/>
        </p:nvSpPr>
        <p:spPr bwMode="auto">
          <a:xfrm>
            <a:off x="12167334" y="122219"/>
            <a:ext cx="4924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defRPr/>
            </a:pPr>
            <a:fld id="{E89B59B5-E47F-42BC-A4C1-7A939270AD10}" type="slidenum">
              <a:rPr lang="zh-CN" altLang="en-US" smtClean="0">
                <a:solidFill>
                  <a:srgbClr val="FFFFFF"/>
                </a:solidFill>
                <a:latin typeface="微软雅黑" panose="020B0503020204020204" pitchFamily="34" charset="-122"/>
                <a:ea typeface="微软雅黑" panose="020B0503020204020204" pitchFamily="34" charset="-122"/>
              </a:rPr>
              <a:pPr algn="ctr">
                <a:defRPr/>
              </a:pPr>
              <a:t>‹#›</a:t>
            </a:fld>
            <a:endParaRPr lang="zh-CN" altLang="en-US" smtClean="0">
              <a:solidFill>
                <a:srgbClr val="FFFFFF"/>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870436" y="957656"/>
            <a:ext cx="11176744" cy="669690"/>
          </a:xfrm>
        </p:spPr>
        <p:txBody>
          <a:bodyPr/>
          <a:lstStyle>
            <a:lvl1pPr>
              <a:defRPr>
                <a:solidFill>
                  <a:schemeClr val="accent1"/>
                </a:solidFill>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70436" y="1687619"/>
            <a:ext cx="11176744" cy="4773215"/>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882051707"/>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 fill="hold"/>
                                        <p:tgtEl>
                                          <p:spTgt spid="4"/>
                                        </p:tgtEl>
                                        <p:attrNameLst>
                                          <p:attrName>ppt_x</p:attrName>
                                        </p:attrNameLst>
                                      </p:cBhvr>
                                      <p:tavLst>
                                        <p:tav tm="0">
                                          <p:val>
                                            <p:strVal val="0-#ppt_w/2"/>
                                          </p:val>
                                        </p:tav>
                                        <p:tav tm="100000">
                                          <p:val>
                                            <p:strVal val="#ppt_x"/>
                                          </p:val>
                                        </p:tav>
                                      </p:tavLst>
                                    </p:anim>
                                    <p:anim calcmode="lin" valueType="num">
                                      <p:cBhvr additive="base">
                                        <p:cTn id="8" dur="3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300"/>
                                        <p:tgtEl>
                                          <p:spTgt spid="5"/>
                                        </p:tgtEl>
                                      </p:cBhvr>
                                    </p:animEffect>
                                  </p:childTnLst>
                                </p:cTn>
                              </p:par>
                            </p:childTnLst>
                          </p:cTn>
                        </p:par>
                        <p:par>
                          <p:cTn id="13" fill="hold">
                            <p:stCondLst>
                              <p:cond delay="600"/>
                            </p:stCondLst>
                            <p:childTnLst>
                              <p:par>
                                <p:cTn id="14" presetID="2" presetClass="entr" presetSubtype="2"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300" fill="hold"/>
                                        <p:tgtEl>
                                          <p:spTgt spid="6"/>
                                        </p:tgtEl>
                                        <p:attrNameLst>
                                          <p:attrName>ppt_x</p:attrName>
                                        </p:attrNameLst>
                                      </p:cBhvr>
                                      <p:tavLst>
                                        <p:tav tm="0">
                                          <p:val>
                                            <p:strVal val="1+#ppt_w/2"/>
                                          </p:val>
                                        </p:tav>
                                        <p:tav tm="100000">
                                          <p:val>
                                            <p:strVal val="#ppt_x"/>
                                          </p:val>
                                        </p:tav>
                                      </p:tavLst>
                                    </p:anim>
                                    <p:anim calcmode="lin" valueType="num">
                                      <p:cBhvr additive="base">
                                        <p:cTn id="17" dur="3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标题幻灯片">
    <p:bg>
      <p:bgPr>
        <a:solidFill>
          <a:srgbClr val="41445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2018418"/>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015914" y="4647648"/>
            <a:ext cx="10929017" cy="1436485"/>
          </a:xfrm>
        </p:spPr>
        <p:txBody>
          <a:bodyPr anchor="t"/>
          <a:lstStyle>
            <a:lvl1pPr algn="l">
              <a:defRPr sz="4217" b="1" cap="all">
                <a:solidFill>
                  <a:srgbClr val="F8F8F8"/>
                </a:solidFill>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015914" y="3065506"/>
            <a:ext cx="10929017" cy="1582142"/>
          </a:xfrm>
        </p:spPr>
        <p:txBody>
          <a:bodyPr anchor="b"/>
          <a:lstStyle>
            <a:lvl1pPr marL="0" indent="0">
              <a:buNone/>
              <a:defRPr sz="2109">
                <a:solidFill>
                  <a:srgbClr val="F8F8F8"/>
                </a:solidFill>
              </a:defRPr>
            </a:lvl1pPr>
            <a:lvl2pPr marL="482026" indent="0">
              <a:buNone/>
              <a:defRPr sz="1898"/>
            </a:lvl2pPr>
            <a:lvl3pPr marL="964052" indent="0">
              <a:buNone/>
              <a:defRPr sz="1687"/>
            </a:lvl3pPr>
            <a:lvl4pPr marL="1446078" indent="0">
              <a:buNone/>
              <a:defRPr sz="1476"/>
            </a:lvl4pPr>
            <a:lvl5pPr marL="1928104" indent="0">
              <a:buNone/>
              <a:defRPr sz="1476"/>
            </a:lvl5pPr>
            <a:lvl6pPr marL="2410130" indent="0">
              <a:buNone/>
              <a:defRPr sz="1476"/>
            </a:lvl6pPr>
            <a:lvl7pPr marL="2892156" indent="0">
              <a:buNone/>
              <a:defRPr sz="1476"/>
            </a:lvl7pPr>
            <a:lvl8pPr marL="3374182" indent="0">
              <a:buNone/>
              <a:defRPr sz="1476"/>
            </a:lvl8pPr>
            <a:lvl9pPr marL="3856208" indent="0">
              <a:buNone/>
              <a:defRPr sz="1476"/>
            </a:lvl9pPr>
          </a:lstStyle>
          <a:p>
            <a:pPr lvl="0"/>
            <a:r>
              <a:rPr lang="zh-CN" altLang="en-US" smtClean="0"/>
              <a:t>单击此处编辑母版文本样式</a:t>
            </a:r>
          </a:p>
        </p:txBody>
      </p:sp>
    </p:spTree>
    <p:extLst>
      <p:ext uri="{BB962C8B-B14F-4D97-AF65-F5344CB8AC3E}">
        <p14:creationId xmlns:p14="http://schemas.microsoft.com/office/powerpoint/2010/main" val="3291344227"/>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42687" y="1687619"/>
            <a:ext cx="5705516" cy="4773215"/>
          </a:xfrm>
        </p:spPr>
        <p:txBody>
          <a:bodyPr/>
          <a:lstStyle>
            <a:lvl1pPr>
              <a:defRPr sz="2952"/>
            </a:lvl1pPr>
            <a:lvl2pPr>
              <a:defRPr sz="2530"/>
            </a:lvl2pPr>
            <a:lvl3pPr>
              <a:defRPr sz="2109"/>
            </a:lvl3pPr>
            <a:lvl4pPr>
              <a:defRPr sz="1898"/>
            </a:lvl4pPr>
            <a:lvl5pPr>
              <a:defRPr sz="1898"/>
            </a:lvl5pPr>
            <a:lvl6pPr>
              <a:defRPr sz="1898"/>
            </a:lvl6pPr>
            <a:lvl7pPr>
              <a:defRPr sz="1898"/>
            </a:lvl7pPr>
            <a:lvl8pPr>
              <a:defRPr sz="1898"/>
            </a:lvl8pPr>
            <a:lvl9pPr>
              <a:defRPr sz="1898"/>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508875" y="1687619"/>
            <a:ext cx="5707189" cy="4773215"/>
          </a:xfrm>
        </p:spPr>
        <p:txBody>
          <a:bodyPr/>
          <a:lstStyle>
            <a:lvl1pPr>
              <a:defRPr sz="2952"/>
            </a:lvl1pPr>
            <a:lvl2pPr>
              <a:defRPr sz="2530"/>
            </a:lvl2pPr>
            <a:lvl3pPr>
              <a:defRPr sz="2109"/>
            </a:lvl3pPr>
            <a:lvl4pPr>
              <a:defRPr sz="1898"/>
            </a:lvl4pPr>
            <a:lvl5pPr>
              <a:defRPr sz="1898"/>
            </a:lvl5pPr>
            <a:lvl6pPr>
              <a:defRPr sz="1898"/>
            </a:lvl6pPr>
            <a:lvl7pPr>
              <a:defRPr sz="1898"/>
            </a:lvl7pPr>
            <a:lvl8pPr>
              <a:defRPr sz="1898"/>
            </a:lvl8pPr>
            <a:lvl9pPr>
              <a:defRPr sz="1898"/>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930758811"/>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42687" y="289641"/>
            <a:ext cx="11573377" cy="1205442"/>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42687" y="1618976"/>
            <a:ext cx="5682085" cy="674712"/>
          </a:xfrm>
        </p:spPr>
        <p:txBody>
          <a:bodyPr anchor="b"/>
          <a:lstStyle>
            <a:lvl1pPr marL="0" indent="0">
              <a:buNone/>
              <a:defRPr sz="2530" b="1"/>
            </a:lvl1pPr>
            <a:lvl2pPr marL="482026" indent="0">
              <a:buNone/>
              <a:defRPr sz="2109" b="1"/>
            </a:lvl2pPr>
            <a:lvl3pPr marL="964052" indent="0">
              <a:buNone/>
              <a:defRPr sz="1898" b="1"/>
            </a:lvl3pPr>
            <a:lvl4pPr marL="1446078" indent="0">
              <a:buNone/>
              <a:defRPr sz="1687" b="1"/>
            </a:lvl4pPr>
            <a:lvl5pPr marL="1928104" indent="0">
              <a:buNone/>
              <a:defRPr sz="1687" b="1"/>
            </a:lvl5pPr>
            <a:lvl6pPr marL="2410130" indent="0">
              <a:buNone/>
              <a:defRPr sz="1687" b="1"/>
            </a:lvl6pPr>
            <a:lvl7pPr marL="2892156" indent="0">
              <a:buNone/>
              <a:defRPr sz="1687" b="1"/>
            </a:lvl7pPr>
            <a:lvl8pPr marL="3374182" indent="0">
              <a:buNone/>
              <a:defRPr sz="1687" b="1"/>
            </a:lvl8pPr>
            <a:lvl9pPr marL="3856208" indent="0">
              <a:buNone/>
              <a:defRPr sz="1687" b="1"/>
            </a:lvl9pPr>
          </a:lstStyle>
          <a:p>
            <a:pPr lvl="0"/>
            <a:r>
              <a:rPr lang="zh-CN" altLang="en-US" smtClean="0"/>
              <a:t>单击此处编辑母版文本样式</a:t>
            </a:r>
          </a:p>
        </p:txBody>
      </p:sp>
      <p:sp>
        <p:nvSpPr>
          <p:cNvPr id="4" name="内容占位符 3"/>
          <p:cNvSpPr>
            <a:spLocks noGrp="1"/>
          </p:cNvSpPr>
          <p:nvPr>
            <p:ph sz="half" idx="2"/>
          </p:nvPr>
        </p:nvSpPr>
        <p:spPr>
          <a:xfrm>
            <a:off x="642687" y="2293688"/>
            <a:ext cx="5682085" cy="4167145"/>
          </a:xfrm>
        </p:spPr>
        <p:txBody>
          <a:bodyPr/>
          <a:lstStyle>
            <a:lvl1pPr>
              <a:defRPr sz="2530"/>
            </a:lvl1pPr>
            <a:lvl2pPr>
              <a:defRPr sz="2109"/>
            </a:lvl2pPr>
            <a:lvl3pPr>
              <a:defRPr sz="1898"/>
            </a:lvl3pPr>
            <a:lvl4pPr>
              <a:defRPr sz="1687"/>
            </a:lvl4pPr>
            <a:lvl5pPr>
              <a:defRPr sz="1687"/>
            </a:lvl5pPr>
            <a:lvl6pPr>
              <a:defRPr sz="1687"/>
            </a:lvl6pPr>
            <a:lvl7pPr>
              <a:defRPr sz="1687"/>
            </a:lvl7pPr>
            <a:lvl8pPr>
              <a:defRPr sz="1687"/>
            </a:lvl8pPr>
            <a:lvl9pPr>
              <a:defRPr sz="1687"/>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532306" y="1618976"/>
            <a:ext cx="5683758" cy="674712"/>
          </a:xfrm>
        </p:spPr>
        <p:txBody>
          <a:bodyPr anchor="b"/>
          <a:lstStyle>
            <a:lvl1pPr marL="0" indent="0">
              <a:buNone/>
              <a:defRPr sz="2530" b="1"/>
            </a:lvl1pPr>
            <a:lvl2pPr marL="482026" indent="0">
              <a:buNone/>
              <a:defRPr sz="2109" b="1"/>
            </a:lvl2pPr>
            <a:lvl3pPr marL="964052" indent="0">
              <a:buNone/>
              <a:defRPr sz="1898" b="1"/>
            </a:lvl3pPr>
            <a:lvl4pPr marL="1446078" indent="0">
              <a:buNone/>
              <a:defRPr sz="1687" b="1"/>
            </a:lvl4pPr>
            <a:lvl5pPr marL="1928104" indent="0">
              <a:buNone/>
              <a:defRPr sz="1687" b="1"/>
            </a:lvl5pPr>
            <a:lvl6pPr marL="2410130" indent="0">
              <a:buNone/>
              <a:defRPr sz="1687" b="1"/>
            </a:lvl6pPr>
            <a:lvl7pPr marL="2892156" indent="0">
              <a:buNone/>
              <a:defRPr sz="1687" b="1"/>
            </a:lvl7pPr>
            <a:lvl8pPr marL="3374182" indent="0">
              <a:buNone/>
              <a:defRPr sz="1687" b="1"/>
            </a:lvl8pPr>
            <a:lvl9pPr marL="3856208" indent="0">
              <a:buNone/>
              <a:defRPr sz="1687" b="1"/>
            </a:lvl9pPr>
          </a:lstStyle>
          <a:p>
            <a:pPr lvl="0"/>
            <a:r>
              <a:rPr lang="zh-CN" altLang="en-US" smtClean="0"/>
              <a:t>单击此处编辑母版文本样式</a:t>
            </a:r>
          </a:p>
        </p:txBody>
      </p:sp>
      <p:sp>
        <p:nvSpPr>
          <p:cNvPr id="6" name="内容占位符 5"/>
          <p:cNvSpPr>
            <a:spLocks noGrp="1"/>
          </p:cNvSpPr>
          <p:nvPr>
            <p:ph sz="quarter" idx="4"/>
          </p:nvPr>
        </p:nvSpPr>
        <p:spPr>
          <a:xfrm>
            <a:off x="6532306" y="2293688"/>
            <a:ext cx="5683758" cy="4167145"/>
          </a:xfrm>
        </p:spPr>
        <p:txBody>
          <a:bodyPr/>
          <a:lstStyle>
            <a:lvl1pPr>
              <a:defRPr sz="2530"/>
            </a:lvl1pPr>
            <a:lvl2pPr>
              <a:defRPr sz="2109"/>
            </a:lvl2pPr>
            <a:lvl3pPr>
              <a:defRPr sz="1898"/>
            </a:lvl3pPr>
            <a:lvl4pPr>
              <a:defRPr sz="1687"/>
            </a:lvl4pPr>
            <a:lvl5pPr>
              <a:defRPr sz="1687"/>
            </a:lvl5pPr>
            <a:lvl6pPr>
              <a:defRPr sz="1687"/>
            </a:lvl6pPr>
            <a:lvl7pPr>
              <a:defRPr sz="1687"/>
            </a:lvl7pPr>
            <a:lvl8pPr>
              <a:defRPr sz="1687"/>
            </a:lvl8pPr>
            <a:lvl9pPr>
              <a:defRPr sz="1687"/>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348823816"/>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153635716"/>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9840451"/>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42686" y="287967"/>
            <a:ext cx="4231019" cy="1225532"/>
          </a:xfrm>
        </p:spPr>
        <p:txBody>
          <a:bodyPr anchor="b"/>
          <a:lstStyle>
            <a:lvl1pPr algn="l">
              <a:defRPr sz="2109"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027683" y="287967"/>
            <a:ext cx="7188381" cy="6172866"/>
          </a:xfrm>
        </p:spPr>
        <p:txBody>
          <a:bodyPr/>
          <a:lstStyle>
            <a:lvl1pPr>
              <a:defRPr sz="3374"/>
            </a:lvl1pPr>
            <a:lvl2pPr>
              <a:defRPr sz="2952"/>
            </a:lvl2pPr>
            <a:lvl3pPr>
              <a:defRPr sz="2530"/>
            </a:lvl3pPr>
            <a:lvl4pPr>
              <a:defRPr sz="2109"/>
            </a:lvl4pPr>
            <a:lvl5pPr>
              <a:defRPr sz="2109"/>
            </a:lvl5pPr>
            <a:lvl6pPr>
              <a:defRPr sz="2109"/>
            </a:lvl6pPr>
            <a:lvl7pPr>
              <a:defRPr sz="2109"/>
            </a:lvl7pPr>
            <a:lvl8pPr>
              <a:defRPr sz="2109"/>
            </a:lvl8pPr>
            <a:lvl9pPr>
              <a:defRPr sz="2109"/>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42686" y="1513500"/>
            <a:ext cx="4231019" cy="4947334"/>
          </a:xfrm>
        </p:spPr>
        <p:txBody>
          <a:bodyPr/>
          <a:lstStyle>
            <a:lvl1pPr marL="0" indent="0">
              <a:buNone/>
              <a:defRPr sz="1476"/>
            </a:lvl1pPr>
            <a:lvl2pPr marL="482026" indent="0">
              <a:buNone/>
              <a:defRPr sz="1265"/>
            </a:lvl2pPr>
            <a:lvl3pPr marL="964052" indent="0">
              <a:buNone/>
              <a:defRPr sz="1054"/>
            </a:lvl3pPr>
            <a:lvl4pPr marL="1446078" indent="0">
              <a:buNone/>
              <a:defRPr sz="949"/>
            </a:lvl4pPr>
            <a:lvl5pPr marL="1928104" indent="0">
              <a:buNone/>
              <a:defRPr sz="949"/>
            </a:lvl5pPr>
            <a:lvl6pPr marL="2410130" indent="0">
              <a:buNone/>
              <a:defRPr sz="949"/>
            </a:lvl6pPr>
            <a:lvl7pPr marL="2892156" indent="0">
              <a:buNone/>
              <a:defRPr sz="949"/>
            </a:lvl7pPr>
            <a:lvl8pPr marL="3374182" indent="0">
              <a:buNone/>
              <a:defRPr sz="949"/>
            </a:lvl8pPr>
            <a:lvl9pPr marL="3856208" indent="0">
              <a:buNone/>
              <a:defRPr sz="949"/>
            </a:lvl9pPr>
          </a:lstStyle>
          <a:p>
            <a:pPr lvl="0"/>
            <a:r>
              <a:rPr lang="zh-CN" altLang="en-US" smtClean="0"/>
              <a:t>单击此处编辑母版文本样式</a:t>
            </a:r>
          </a:p>
        </p:txBody>
      </p:sp>
    </p:spTree>
    <p:extLst>
      <p:ext uri="{BB962C8B-B14F-4D97-AF65-F5344CB8AC3E}">
        <p14:creationId xmlns:p14="http://schemas.microsoft.com/office/powerpoint/2010/main" val="922469829"/>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520537" y="5062855"/>
            <a:ext cx="7715584" cy="597699"/>
          </a:xfrm>
        </p:spPr>
        <p:txBody>
          <a:bodyPr anchor="b"/>
          <a:lstStyle>
            <a:lvl1pPr algn="l">
              <a:defRPr sz="2109"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520537" y="646251"/>
            <a:ext cx="7715584" cy="4339590"/>
          </a:xfrm>
        </p:spPr>
        <p:txBody>
          <a:bodyPr/>
          <a:lstStyle>
            <a:lvl1pPr marL="0" indent="0">
              <a:buNone/>
              <a:defRPr sz="3374"/>
            </a:lvl1pPr>
            <a:lvl2pPr marL="482026" indent="0">
              <a:buNone/>
              <a:defRPr sz="2952"/>
            </a:lvl2pPr>
            <a:lvl3pPr marL="964052" indent="0">
              <a:buNone/>
              <a:defRPr sz="2530"/>
            </a:lvl3pPr>
            <a:lvl4pPr marL="1446078" indent="0">
              <a:buNone/>
              <a:defRPr sz="2109"/>
            </a:lvl4pPr>
            <a:lvl5pPr marL="1928104" indent="0">
              <a:buNone/>
              <a:defRPr sz="2109"/>
            </a:lvl5pPr>
            <a:lvl6pPr marL="2410130" indent="0">
              <a:buNone/>
              <a:defRPr sz="2109"/>
            </a:lvl6pPr>
            <a:lvl7pPr marL="2892156" indent="0">
              <a:buNone/>
              <a:defRPr sz="2109"/>
            </a:lvl7pPr>
            <a:lvl8pPr marL="3374182" indent="0">
              <a:buNone/>
              <a:defRPr sz="2109"/>
            </a:lvl8pPr>
            <a:lvl9pPr marL="3856208" indent="0">
              <a:buNone/>
              <a:defRPr sz="2109"/>
            </a:lvl9pPr>
          </a:lstStyle>
          <a:p>
            <a:pPr lvl="0"/>
            <a:endParaRPr lang="zh-CN" altLang="en-US" noProof="0"/>
          </a:p>
        </p:txBody>
      </p:sp>
      <p:sp>
        <p:nvSpPr>
          <p:cNvPr id="4" name="文本占位符 3"/>
          <p:cNvSpPr>
            <a:spLocks noGrp="1"/>
          </p:cNvSpPr>
          <p:nvPr>
            <p:ph type="body" sz="half" idx="2"/>
          </p:nvPr>
        </p:nvSpPr>
        <p:spPr>
          <a:xfrm>
            <a:off x="2520537" y="5660554"/>
            <a:ext cx="7715584" cy="848831"/>
          </a:xfrm>
        </p:spPr>
        <p:txBody>
          <a:bodyPr/>
          <a:lstStyle>
            <a:lvl1pPr marL="0" indent="0">
              <a:buNone/>
              <a:defRPr sz="1476"/>
            </a:lvl1pPr>
            <a:lvl2pPr marL="482026" indent="0">
              <a:buNone/>
              <a:defRPr sz="1265"/>
            </a:lvl2pPr>
            <a:lvl3pPr marL="964052" indent="0">
              <a:buNone/>
              <a:defRPr sz="1054"/>
            </a:lvl3pPr>
            <a:lvl4pPr marL="1446078" indent="0">
              <a:buNone/>
              <a:defRPr sz="949"/>
            </a:lvl4pPr>
            <a:lvl5pPr marL="1928104" indent="0">
              <a:buNone/>
              <a:defRPr sz="949"/>
            </a:lvl5pPr>
            <a:lvl6pPr marL="2410130" indent="0">
              <a:buNone/>
              <a:defRPr sz="949"/>
            </a:lvl6pPr>
            <a:lvl7pPr marL="2892156" indent="0">
              <a:buNone/>
              <a:defRPr sz="949"/>
            </a:lvl7pPr>
            <a:lvl8pPr marL="3374182" indent="0">
              <a:buNone/>
              <a:defRPr sz="949"/>
            </a:lvl8pPr>
            <a:lvl9pPr marL="3856208" indent="0">
              <a:buNone/>
              <a:defRPr sz="949"/>
            </a:lvl9pPr>
          </a:lstStyle>
          <a:p>
            <a:pPr lvl="0"/>
            <a:r>
              <a:rPr lang="zh-CN" altLang="en-US" smtClean="0"/>
              <a:t>单击此处编辑母版文本样式</a:t>
            </a:r>
          </a:p>
        </p:txBody>
      </p:sp>
    </p:spTree>
    <p:extLst>
      <p:ext uri="{BB962C8B-B14F-4D97-AF65-F5344CB8AC3E}">
        <p14:creationId xmlns:p14="http://schemas.microsoft.com/office/powerpoint/2010/main" val="790864589"/>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048594694"/>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323975" y="957657"/>
            <a:ext cx="2892089" cy="550317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42687" y="957657"/>
            <a:ext cx="8520617" cy="550317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61744066"/>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2" name="Picture 2" descr="PPECLOGO-eff-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371606" y="3043740"/>
            <a:ext cx="1118007" cy="843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3" descr="PPECLOGO-eff-0-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88823" y="2908129"/>
            <a:ext cx="1154827" cy="885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PPECLOGO-eff-0-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96249" y="1526893"/>
            <a:ext cx="3178285" cy="2506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PPECLOGO-eff-0-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709687" y="3976284"/>
            <a:ext cx="552309" cy="418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PPECLOGO-eff-0-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777510" y="3062157"/>
            <a:ext cx="421763" cy="319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PPECLOGO-eff-0-2"/>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564929" y="2715592"/>
            <a:ext cx="1034323" cy="791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descr="PPECLOGO-eff-5-4"/>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3439377" y="3381934"/>
            <a:ext cx="1558179" cy="1185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descr="PPECLOGO-eff-5-2"/>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5643591" y="3634742"/>
            <a:ext cx="1933081" cy="1513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descr="PPECLOGO-eff-5-4"/>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0421898" y="2874644"/>
            <a:ext cx="1178258" cy="897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descr="PPECLOGO-eff-0-1"/>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8373335" y="3822255"/>
            <a:ext cx="550634" cy="415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descr="PPECLOGO-eff-0-1"/>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11866267" y="2494595"/>
            <a:ext cx="550636" cy="413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4" descr="PPECLOGO-eff2-1-2"/>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2165719" y="2948310"/>
            <a:ext cx="1789146" cy="1506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5" descr="PPECLOGO-eff2-1-3"/>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4199220" y="2938265"/>
            <a:ext cx="461931" cy="385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descr="PPECLOGO-eff2-1-4"/>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982547" y="3507502"/>
            <a:ext cx="741432" cy="61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7" descr="PPECLOGO-eff2-1-3"/>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9740717" y="3068854"/>
            <a:ext cx="379922" cy="318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8" descr="PPECLOGO-eff2-1-3"/>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0274615" y="3634742"/>
            <a:ext cx="296238" cy="249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99689"/>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35" presetClass="path" presetSubtype="0" fill="hold" nodeType="withEffect">
                                  <p:stCondLst>
                                    <p:cond delay="0"/>
                                  </p:stCondLst>
                                  <p:childTnLst>
                                    <p:animMotion origin="layout" path="M 0 0  L -0.25 0  E" pathEditMode="relative" rAng="0" ptsTypes="">
                                      <p:cBhvr>
                                        <p:cTn id="39" dur="3000" fill="hold"/>
                                        <p:tgtEl>
                                          <p:spTgt spid="10"/>
                                        </p:tgtEl>
                                        <p:attrNameLst>
                                          <p:attrName>ppt_x</p:attrName>
                                          <p:attrName>ppt_y</p:attrName>
                                        </p:attrNameLst>
                                      </p:cBhvr>
                                      <p:rCtr x="0" y="0"/>
                                    </p:animMotion>
                                  </p:childTnLst>
                                </p:cTn>
                              </p:par>
                              <p:par>
                                <p:cTn id="40" presetID="35" presetClass="path" presetSubtype="0" fill="hold" nodeType="withEffect">
                                  <p:stCondLst>
                                    <p:cond delay="0"/>
                                  </p:stCondLst>
                                  <p:childTnLst>
                                    <p:animMotion origin="layout" path="M 4.16667E-6 3.33333E-6 L -0.31632 3.33333E-6 " pathEditMode="relative" rAng="0" ptsTypes="AA">
                                      <p:cBhvr>
                                        <p:cTn id="41" dur="3000" fill="hold"/>
                                        <p:tgtEl>
                                          <p:spTgt spid="3"/>
                                        </p:tgtEl>
                                        <p:attrNameLst>
                                          <p:attrName>ppt_x</p:attrName>
                                          <p:attrName>ppt_y</p:attrName>
                                        </p:attrNameLst>
                                      </p:cBhvr>
                                      <p:rCtr x="-15816" y="0"/>
                                    </p:animMotion>
                                  </p:childTnLst>
                                </p:cTn>
                              </p:par>
                              <p:par>
                                <p:cTn id="42" presetID="35" presetClass="path" presetSubtype="0" fill="hold" nodeType="withEffect">
                                  <p:stCondLst>
                                    <p:cond delay="0"/>
                                  </p:stCondLst>
                                  <p:childTnLst>
                                    <p:animMotion origin="layout" path="M 0.00504 -1.85185E-6 L -0.46684 -1.85185E-6 " pathEditMode="relative" rAng="0" ptsTypes="AA">
                                      <p:cBhvr>
                                        <p:cTn id="43" dur="3000" fill="hold"/>
                                        <p:tgtEl>
                                          <p:spTgt spid="6"/>
                                        </p:tgtEl>
                                        <p:attrNameLst>
                                          <p:attrName>ppt_x</p:attrName>
                                          <p:attrName>ppt_y</p:attrName>
                                        </p:attrNameLst>
                                      </p:cBhvr>
                                      <p:rCtr x="-23594" y="0"/>
                                    </p:animMotion>
                                  </p:childTnLst>
                                </p:cTn>
                              </p:par>
                              <p:par>
                                <p:cTn id="44" presetID="35" presetClass="path" presetSubtype="0" fill="hold" nodeType="withEffect">
                                  <p:stCondLst>
                                    <p:cond delay="0"/>
                                  </p:stCondLst>
                                  <p:childTnLst>
                                    <p:animMotion origin="layout" path="M -3.05556E-6 1.11111E-6 L -0.19531 1.11111E-6 " pathEditMode="relative" rAng="0" ptsTypes="AA">
                                      <p:cBhvr>
                                        <p:cTn id="45" dur="3000" fill="hold"/>
                                        <p:tgtEl>
                                          <p:spTgt spid="7"/>
                                        </p:tgtEl>
                                        <p:attrNameLst>
                                          <p:attrName>ppt_x</p:attrName>
                                          <p:attrName>ppt_y</p:attrName>
                                        </p:attrNameLst>
                                      </p:cBhvr>
                                      <p:rCtr x="-9774" y="0"/>
                                    </p:animMotion>
                                  </p:childTnLst>
                                </p:cTn>
                              </p:par>
                              <p:par>
                                <p:cTn id="46" presetID="35" presetClass="path" presetSubtype="0" fill="hold" nodeType="withEffect">
                                  <p:stCondLst>
                                    <p:cond delay="0"/>
                                  </p:stCondLst>
                                  <p:childTnLst>
                                    <p:animMotion origin="layout" path="M 5.55556E-7 2.59259E-6 L -0.43594 2.59259E-6 " pathEditMode="relative" rAng="0" ptsTypes="AA">
                                      <p:cBhvr>
                                        <p:cTn id="47" dur="3000" fill="hold"/>
                                        <p:tgtEl>
                                          <p:spTgt spid="5"/>
                                        </p:tgtEl>
                                        <p:attrNameLst>
                                          <p:attrName>ppt_x</p:attrName>
                                          <p:attrName>ppt_y</p:attrName>
                                        </p:attrNameLst>
                                      </p:cBhvr>
                                      <p:rCtr x="-21806" y="0"/>
                                    </p:animMotion>
                                  </p:childTnLst>
                                </p:cTn>
                              </p:par>
                              <p:par>
                                <p:cTn id="48" presetID="35" presetClass="path" presetSubtype="0" fill="hold" nodeType="withEffect">
                                  <p:stCondLst>
                                    <p:cond delay="0"/>
                                  </p:stCondLst>
                                  <p:childTnLst>
                                    <p:animMotion origin="layout" path="M 3.05556E-6 -1.85185E-6 L -0.33577 -1.85185E-6 " pathEditMode="relative" rAng="0" ptsTypes="AA">
                                      <p:cBhvr>
                                        <p:cTn id="49" dur="3000" fill="hold"/>
                                        <p:tgtEl>
                                          <p:spTgt spid="2"/>
                                        </p:tgtEl>
                                        <p:attrNameLst>
                                          <p:attrName>ppt_x</p:attrName>
                                          <p:attrName>ppt_y</p:attrName>
                                        </p:attrNameLst>
                                      </p:cBhvr>
                                      <p:rCtr x="-16788" y="0"/>
                                    </p:animMotion>
                                  </p:childTnLst>
                                </p:cTn>
                              </p:par>
                              <p:par>
                                <p:cTn id="50" presetID="35" presetClass="path" presetSubtype="0" fill="hold" nodeType="withEffect">
                                  <p:stCondLst>
                                    <p:cond delay="0"/>
                                  </p:stCondLst>
                                  <p:childTnLst>
                                    <p:animMotion origin="layout" path="M 1.66667E-6 -1.85185E-6 L -0.57188 -1.85185E-6 " pathEditMode="relative" rAng="0" ptsTypes="AA">
                                      <p:cBhvr>
                                        <p:cTn id="51" dur="3000" fill="hold"/>
                                        <p:tgtEl>
                                          <p:spTgt spid="11"/>
                                        </p:tgtEl>
                                        <p:attrNameLst>
                                          <p:attrName>ppt_x</p:attrName>
                                          <p:attrName>ppt_y</p:attrName>
                                        </p:attrNameLst>
                                      </p:cBhvr>
                                      <p:rCtr x="-28594" y="0"/>
                                    </p:animMotion>
                                  </p:childTnLst>
                                </p:cTn>
                              </p:par>
                              <p:par>
                                <p:cTn id="52" presetID="35" presetClass="path" presetSubtype="0" fill="hold" nodeType="withEffect">
                                  <p:stCondLst>
                                    <p:cond delay="0"/>
                                  </p:stCondLst>
                                  <p:childTnLst>
                                    <p:animMotion origin="layout" path="M 1.66667E-6 -1.85185E-6 L -0.57188 -1.85185E-6 " pathEditMode="relative" rAng="0" ptsTypes="AA">
                                      <p:cBhvr>
                                        <p:cTn id="53" dur="3000" fill="hold"/>
                                        <p:tgtEl>
                                          <p:spTgt spid="12"/>
                                        </p:tgtEl>
                                        <p:attrNameLst>
                                          <p:attrName>ppt_x</p:attrName>
                                          <p:attrName>ppt_y</p:attrName>
                                        </p:attrNameLst>
                                      </p:cBhvr>
                                      <p:rCtr x="-28594" y="0"/>
                                    </p:animMotion>
                                  </p:childTnLst>
                                </p:cTn>
                              </p:par>
                              <p:par>
                                <p:cTn id="54" presetID="63" presetClass="path" presetSubtype="0" fill="hold" nodeType="withEffect">
                                  <p:stCondLst>
                                    <p:cond delay="0"/>
                                  </p:stCondLst>
                                  <p:childTnLst>
                                    <p:animMotion origin="layout" path="M 5.55556E-7 2.59259E-6 L 0.43906 2.59259E-6 " pathEditMode="relative" rAng="0" ptsTypes="AA">
                                      <p:cBhvr>
                                        <p:cTn id="55" dur="3000" fill="hold"/>
                                        <p:tgtEl>
                                          <p:spTgt spid="9"/>
                                        </p:tgtEl>
                                        <p:attrNameLst>
                                          <p:attrName>ppt_x</p:attrName>
                                          <p:attrName>ppt_y</p:attrName>
                                        </p:attrNameLst>
                                      </p:cBhvr>
                                      <p:rCtr x="21944" y="0"/>
                                    </p:animMotion>
                                  </p:childTnLst>
                                </p:cTn>
                              </p:par>
                              <p:par>
                                <p:cTn id="56" presetID="63" presetClass="path" presetSubtype="0" fill="hold" nodeType="withEffect">
                                  <p:stCondLst>
                                    <p:cond delay="0"/>
                                  </p:stCondLst>
                                  <p:childTnLst>
                                    <p:animMotion origin="layout" path="M -1.38889E-6 2.96296E-6 L 0.62813 2.96296E-6 " pathEditMode="relative" rAng="0" ptsTypes="AA">
                                      <p:cBhvr>
                                        <p:cTn id="57" dur="3000" fill="hold"/>
                                        <p:tgtEl>
                                          <p:spTgt spid="8"/>
                                        </p:tgtEl>
                                        <p:attrNameLst>
                                          <p:attrName>ppt_x</p:attrName>
                                          <p:attrName>ppt_y</p:attrName>
                                        </p:attrNameLst>
                                      </p:cBhvr>
                                      <p:rCtr x="31406" y="0"/>
                                    </p:animMotion>
                                  </p:childTnLst>
                                </p:cTn>
                              </p:par>
                              <p:par>
                                <p:cTn id="58" presetID="63" presetClass="path" presetSubtype="0" fill="hold" nodeType="withEffect">
                                  <p:stCondLst>
                                    <p:cond delay="0"/>
                                  </p:stCondLst>
                                  <p:childTnLst>
                                    <p:animMotion origin="layout" path="M 2.77778E-6 -2.96296E-6 L 0.42465 -2.96296E-6 " pathEditMode="relative" rAng="0" ptsTypes="AA">
                                      <p:cBhvr>
                                        <p:cTn id="59" dur="3000" fill="hold"/>
                                        <p:tgtEl>
                                          <p:spTgt spid="4"/>
                                        </p:tgtEl>
                                        <p:attrNameLst>
                                          <p:attrName>ppt_x</p:attrName>
                                          <p:attrName>ppt_y</p:attrName>
                                        </p:attrNameLst>
                                      </p:cBhvr>
                                      <p:rCtr x="21233" y="0"/>
                                    </p:animMotion>
                                  </p:childTnLst>
                                </p:cTn>
                              </p:par>
                              <p:par>
                                <p:cTn id="60" presetID="10" presetClass="exit" presetSubtype="0" fill="hold" nodeType="withEffect">
                                  <p:stCondLst>
                                    <p:cond delay="2500"/>
                                  </p:stCondLst>
                                  <p:childTnLst>
                                    <p:animEffect transition="out" filter="fade">
                                      <p:cBhvr>
                                        <p:cTn id="61" dur="500"/>
                                        <p:tgtEl>
                                          <p:spTgt spid="8"/>
                                        </p:tgtEl>
                                      </p:cBhvr>
                                    </p:animEffect>
                                    <p:set>
                                      <p:cBhvr>
                                        <p:cTn id="62" dur="1" fill="hold">
                                          <p:stCondLst>
                                            <p:cond delay="499"/>
                                          </p:stCondLst>
                                        </p:cTn>
                                        <p:tgtEl>
                                          <p:spTgt spid="8"/>
                                        </p:tgtEl>
                                        <p:attrNameLst>
                                          <p:attrName>style.visibility</p:attrName>
                                        </p:attrNameLst>
                                      </p:cBhvr>
                                      <p:to>
                                        <p:strVal val="hidden"/>
                                      </p:to>
                                    </p:set>
                                  </p:childTnLst>
                                </p:cTn>
                              </p:par>
                              <p:par>
                                <p:cTn id="63" presetID="10" presetClass="exit" presetSubtype="0" fill="hold" nodeType="withEffect">
                                  <p:stCondLst>
                                    <p:cond delay="2500"/>
                                  </p:stCondLst>
                                  <p:childTnLst>
                                    <p:animEffect transition="out" filter="fade">
                                      <p:cBhvr>
                                        <p:cTn id="64" dur="500"/>
                                        <p:tgtEl>
                                          <p:spTgt spid="9"/>
                                        </p:tgtEl>
                                      </p:cBhvr>
                                    </p:animEffect>
                                    <p:set>
                                      <p:cBhvr>
                                        <p:cTn id="65" dur="1" fill="hold">
                                          <p:stCondLst>
                                            <p:cond delay="499"/>
                                          </p:stCondLst>
                                        </p:cTn>
                                        <p:tgtEl>
                                          <p:spTgt spid="9"/>
                                        </p:tgtEl>
                                        <p:attrNameLst>
                                          <p:attrName>style.visibility</p:attrName>
                                        </p:attrNameLst>
                                      </p:cBhvr>
                                      <p:to>
                                        <p:strVal val="hidden"/>
                                      </p:to>
                                    </p:set>
                                  </p:childTnLst>
                                </p:cTn>
                              </p:par>
                              <p:par>
                                <p:cTn id="66" presetID="10" presetClass="exit" presetSubtype="0" fill="hold" nodeType="withEffect">
                                  <p:stCondLst>
                                    <p:cond delay="2500"/>
                                  </p:stCondLst>
                                  <p:childTnLst>
                                    <p:animEffect transition="out" filter="fade">
                                      <p:cBhvr>
                                        <p:cTn id="67" dur="500"/>
                                        <p:tgtEl>
                                          <p:spTgt spid="11"/>
                                        </p:tgtEl>
                                      </p:cBhvr>
                                    </p:animEffect>
                                    <p:set>
                                      <p:cBhvr>
                                        <p:cTn id="68" dur="1" fill="hold">
                                          <p:stCondLst>
                                            <p:cond delay="499"/>
                                          </p:stCondLst>
                                        </p:cTn>
                                        <p:tgtEl>
                                          <p:spTgt spid="11"/>
                                        </p:tgtEl>
                                        <p:attrNameLst>
                                          <p:attrName>style.visibility</p:attrName>
                                        </p:attrNameLst>
                                      </p:cBhvr>
                                      <p:to>
                                        <p:strVal val="hidden"/>
                                      </p:to>
                                    </p:set>
                                  </p:childTnLst>
                                </p:cTn>
                              </p:par>
                              <p:par>
                                <p:cTn id="69" presetID="10" presetClass="exit" presetSubtype="0" fill="hold" nodeType="withEffect">
                                  <p:stCondLst>
                                    <p:cond delay="2500"/>
                                  </p:stCondLst>
                                  <p:childTnLst>
                                    <p:animEffect transition="out" filter="fade">
                                      <p:cBhvr>
                                        <p:cTn id="70" dur="500"/>
                                        <p:tgtEl>
                                          <p:spTgt spid="5"/>
                                        </p:tgtEl>
                                      </p:cBhvr>
                                    </p:animEffect>
                                    <p:set>
                                      <p:cBhvr>
                                        <p:cTn id="71" dur="1" fill="hold">
                                          <p:stCondLst>
                                            <p:cond delay="499"/>
                                          </p:stCondLst>
                                        </p:cTn>
                                        <p:tgtEl>
                                          <p:spTgt spid="5"/>
                                        </p:tgtEl>
                                        <p:attrNameLst>
                                          <p:attrName>style.visibility</p:attrName>
                                        </p:attrNameLst>
                                      </p:cBhvr>
                                      <p:to>
                                        <p:strVal val="hidden"/>
                                      </p:to>
                                    </p:set>
                                  </p:childTnLst>
                                </p:cTn>
                              </p:par>
                              <p:par>
                                <p:cTn id="72" presetID="10" presetClass="exit" presetSubtype="0" fill="hold" nodeType="withEffect">
                                  <p:stCondLst>
                                    <p:cond delay="2500"/>
                                  </p:stCondLst>
                                  <p:childTnLst>
                                    <p:animEffect transition="out" filter="fade">
                                      <p:cBhvr>
                                        <p:cTn id="73" dur="500"/>
                                        <p:tgtEl>
                                          <p:spTgt spid="7"/>
                                        </p:tgtEl>
                                      </p:cBhvr>
                                    </p:animEffect>
                                    <p:set>
                                      <p:cBhvr>
                                        <p:cTn id="74" dur="1" fill="hold">
                                          <p:stCondLst>
                                            <p:cond delay="499"/>
                                          </p:stCondLst>
                                        </p:cTn>
                                        <p:tgtEl>
                                          <p:spTgt spid="7"/>
                                        </p:tgtEl>
                                        <p:attrNameLst>
                                          <p:attrName>style.visibility</p:attrName>
                                        </p:attrNameLst>
                                      </p:cBhvr>
                                      <p:to>
                                        <p:strVal val="hidden"/>
                                      </p:to>
                                    </p:set>
                                  </p:childTnLst>
                                </p:cTn>
                              </p:par>
                              <p:par>
                                <p:cTn id="75" presetID="10" presetClass="exit" presetSubtype="0" fill="hold" nodeType="withEffect">
                                  <p:stCondLst>
                                    <p:cond delay="2500"/>
                                  </p:stCondLst>
                                  <p:childTnLst>
                                    <p:animEffect transition="out" filter="fade">
                                      <p:cBhvr>
                                        <p:cTn id="76" dur="500"/>
                                        <p:tgtEl>
                                          <p:spTgt spid="3"/>
                                        </p:tgtEl>
                                      </p:cBhvr>
                                    </p:animEffect>
                                    <p:set>
                                      <p:cBhvr>
                                        <p:cTn id="77" dur="1" fill="hold">
                                          <p:stCondLst>
                                            <p:cond delay="499"/>
                                          </p:stCondLst>
                                        </p:cTn>
                                        <p:tgtEl>
                                          <p:spTgt spid="3"/>
                                        </p:tgtEl>
                                        <p:attrNameLst>
                                          <p:attrName>style.visibility</p:attrName>
                                        </p:attrNameLst>
                                      </p:cBhvr>
                                      <p:to>
                                        <p:strVal val="hidden"/>
                                      </p:to>
                                    </p:set>
                                  </p:childTnLst>
                                </p:cTn>
                              </p:par>
                              <p:par>
                                <p:cTn id="78" presetID="10" presetClass="exit" presetSubtype="0" fill="hold" nodeType="withEffect">
                                  <p:stCondLst>
                                    <p:cond delay="2500"/>
                                  </p:stCondLst>
                                  <p:childTnLst>
                                    <p:animEffect transition="out" filter="fade">
                                      <p:cBhvr>
                                        <p:cTn id="79" dur="500"/>
                                        <p:tgtEl>
                                          <p:spTgt spid="10"/>
                                        </p:tgtEl>
                                      </p:cBhvr>
                                    </p:animEffect>
                                    <p:set>
                                      <p:cBhvr>
                                        <p:cTn id="80" dur="1" fill="hold">
                                          <p:stCondLst>
                                            <p:cond delay="499"/>
                                          </p:stCondLst>
                                        </p:cTn>
                                        <p:tgtEl>
                                          <p:spTgt spid="10"/>
                                        </p:tgtEl>
                                        <p:attrNameLst>
                                          <p:attrName>style.visibility</p:attrName>
                                        </p:attrNameLst>
                                      </p:cBhvr>
                                      <p:to>
                                        <p:strVal val="hidden"/>
                                      </p:to>
                                    </p:set>
                                  </p:childTnLst>
                                </p:cTn>
                              </p:par>
                              <p:par>
                                <p:cTn id="81" presetID="10" presetClass="exit" presetSubtype="0" fill="hold" nodeType="withEffect">
                                  <p:stCondLst>
                                    <p:cond delay="2500"/>
                                  </p:stCondLst>
                                  <p:childTnLst>
                                    <p:animEffect transition="out" filter="fade">
                                      <p:cBhvr>
                                        <p:cTn id="82" dur="500"/>
                                        <p:tgtEl>
                                          <p:spTgt spid="12"/>
                                        </p:tgtEl>
                                      </p:cBhvr>
                                    </p:animEffect>
                                    <p:set>
                                      <p:cBhvr>
                                        <p:cTn id="83" dur="1" fill="hold">
                                          <p:stCondLst>
                                            <p:cond delay="499"/>
                                          </p:stCondLst>
                                        </p:cTn>
                                        <p:tgtEl>
                                          <p:spTgt spid="12"/>
                                        </p:tgtEl>
                                        <p:attrNameLst>
                                          <p:attrName>style.visibility</p:attrName>
                                        </p:attrNameLst>
                                      </p:cBhvr>
                                      <p:to>
                                        <p:strVal val="hidden"/>
                                      </p:to>
                                    </p:set>
                                  </p:childTnLst>
                                </p:cTn>
                              </p:par>
                              <p:par>
                                <p:cTn id="84" presetID="10" presetClass="exit" presetSubtype="0" fill="hold" nodeType="withEffect">
                                  <p:stCondLst>
                                    <p:cond delay="2500"/>
                                  </p:stCondLst>
                                  <p:childTnLst>
                                    <p:animEffect transition="out" filter="fade">
                                      <p:cBhvr>
                                        <p:cTn id="85" dur="500"/>
                                        <p:tgtEl>
                                          <p:spTgt spid="4"/>
                                        </p:tgtEl>
                                      </p:cBhvr>
                                    </p:animEffect>
                                    <p:set>
                                      <p:cBhvr>
                                        <p:cTn id="86" dur="1" fill="hold">
                                          <p:stCondLst>
                                            <p:cond delay="499"/>
                                          </p:stCondLst>
                                        </p:cTn>
                                        <p:tgtEl>
                                          <p:spTgt spid="4"/>
                                        </p:tgtEl>
                                        <p:attrNameLst>
                                          <p:attrName>style.visibility</p:attrName>
                                        </p:attrNameLst>
                                      </p:cBhvr>
                                      <p:to>
                                        <p:strVal val="hidden"/>
                                      </p:to>
                                    </p:set>
                                  </p:childTnLst>
                                </p:cTn>
                              </p:par>
                              <p:par>
                                <p:cTn id="87" presetID="10" presetClass="exit" presetSubtype="0" fill="hold" nodeType="withEffect">
                                  <p:stCondLst>
                                    <p:cond delay="2500"/>
                                  </p:stCondLst>
                                  <p:childTnLst>
                                    <p:animEffect transition="out" filter="fade">
                                      <p:cBhvr>
                                        <p:cTn id="88" dur="500"/>
                                        <p:tgtEl>
                                          <p:spTgt spid="2"/>
                                        </p:tgtEl>
                                      </p:cBhvr>
                                    </p:animEffect>
                                    <p:set>
                                      <p:cBhvr>
                                        <p:cTn id="89" dur="1" fill="hold">
                                          <p:stCondLst>
                                            <p:cond delay="499"/>
                                          </p:stCondLst>
                                        </p:cTn>
                                        <p:tgtEl>
                                          <p:spTgt spid="2"/>
                                        </p:tgtEl>
                                        <p:attrNameLst>
                                          <p:attrName>style.visibility</p:attrName>
                                        </p:attrNameLst>
                                      </p:cBhvr>
                                      <p:to>
                                        <p:strVal val="hidden"/>
                                      </p:to>
                                    </p:set>
                                  </p:childTnLst>
                                </p:cTn>
                              </p:par>
                              <p:par>
                                <p:cTn id="90" presetID="10" presetClass="exit" presetSubtype="0" fill="hold" nodeType="withEffect">
                                  <p:stCondLst>
                                    <p:cond delay="2500"/>
                                  </p:stCondLst>
                                  <p:childTnLst>
                                    <p:animEffect transition="out" filter="fade">
                                      <p:cBhvr>
                                        <p:cTn id="91" dur="500"/>
                                        <p:tgtEl>
                                          <p:spTgt spid="6"/>
                                        </p:tgtEl>
                                      </p:cBhvr>
                                    </p:animEffect>
                                    <p:set>
                                      <p:cBhvr>
                                        <p:cTn id="92" dur="1" fill="hold">
                                          <p:stCondLst>
                                            <p:cond delay="499"/>
                                          </p:stCondLst>
                                        </p:cTn>
                                        <p:tgtEl>
                                          <p:spTgt spid="6"/>
                                        </p:tgtEl>
                                        <p:attrNameLst>
                                          <p:attrName>style.visibility</p:attrName>
                                        </p:attrNameLst>
                                      </p:cBhvr>
                                      <p:to>
                                        <p:strVal val="hidden"/>
                                      </p:to>
                                    </p:set>
                                  </p:childTnLst>
                                </p:cTn>
                              </p:par>
                              <p:par>
                                <p:cTn id="93" presetID="10" presetClass="entr" presetSubtype="0" fill="hold" nodeType="withEffect">
                                  <p:stCondLst>
                                    <p:cond delay="0"/>
                                  </p:stCondLst>
                                  <p:childTnLst>
                                    <p:set>
                                      <p:cBhvr>
                                        <p:cTn id="94" dur="1" fill="hold">
                                          <p:stCondLst>
                                            <p:cond delay="0"/>
                                          </p:stCondLst>
                                        </p:cTn>
                                        <p:tgtEl>
                                          <p:spTgt spid="13"/>
                                        </p:tgtEl>
                                        <p:attrNameLst>
                                          <p:attrName>style.visibility</p:attrName>
                                        </p:attrNameLst>
                                      </p:cBhvr>
                                      <p:to>
                                        <p:strVal val="visible"/>
                                      </p:to>
                                    </p:set>
                                    <p:animEffect transition="in" filter="fade">
                                      <p:cBhvr>
                                        <p:cTn id="95" dur="100"/>
                                        <p:tgtEl>
                                          <p:spTgt spid="13"/>
                                        </p:tgtEl>
                                      </p:cBhvr>
                                    </p:animEffect>
                                  </p:childTnLst>
                                </p:cTn>
                              </p:par>
                              <p:par>
                                <p:cTn id="96" presetID="10" presetClass="entr" presetSubtype="0" fill="hold" nodeType="withEffect">
                                  <p:stCondLst>
                                    <p:cond delay="600"/>
                                  </p:stCondLst>
                                  <p:childTnLst>
                                    <p:set>
                                      <p:cBhvr>
                                        <p:cTn id="97" dur="1" fill="hold">
                                          <p:stCondLst>
                                            <p:cond delay="0"/>
                                          </p:stCondLst>
                                        </p:cTn>
                                        <p:tgtEl>
                                          <p:spTgt spid="14"/>
                                        </p:tgtEl>
                                        <p:attrNameLst>
                                          <p:attrName>style.visibility</p:attrName>
                                        </p:attrNameLst>
                                      </p:cBhvr>
                                      <p:to>
                                        <p:strVal val="visible"/>
                                      </p:to>
                                    </p:set>
                                    <p:animEffect transition="in" filter="fade">
                                      <p:cBhvr>
                                        <p:cTn id="98" dur="100"/>
                                        <p:tgtEl>
                                          <p:spTgt spid="14"/>
                                        </p:tgtEl>
                                      </p:cBhvr>
                                    </p:animEffect>
                                  </p:childTnLst>
                                </p:cTn>
                              </p:par>
                              <p:par>
                                <p:cTn id="99" presetID="10" presetClass="entr" presetSubtype="0" fill="hold" nodeType="withEffect">
                                  <p:stCondLst>
                                    <p:cond delay="200"/>
                                  </p:stCondLst>
                                  <p:childTnLst>
                                    <p:set>
                                      <p:cBhvr>
                                        <p:cTn id="100" dur="1" fill="hold">
                                          <p:stCondLst>
                                            <p:cond delay="0"/>
                                          </p:stCondLst>
                                        </p:cTn>
                                        <p:tgtEl>
                                          <p:spTgt spid="15"/>
                                        </p:tgtEl>
                                        <p:attrNameLst>
                                          <p:attrName>style.visibility</p:attrName>
                                        </p:attrNameLst>
                                      </p:cBhvr>
                                      <p:to>
                                        <p:strVal val="visible"/>
                                      </p:to>
                                    </p:set>
                                    <p:animEffect transition="in" filter="fade">
                                      <p:cBhvr>
                                        <p:cTn id="101" dur="100"/>
                                        <p:tgtEl>
                                          <p:spTgt spid="15"/>
                                        </p:tgtEl>
                                      </p:cBhvr>
                                    </p:animEffect>
                                  </p:childTnLst>
                                </p:cTn>
                              </p:par>
                              <p:par>
                                <p:cTn id="102" presetID="10" presetClass="entr" presetSubtype="0" fill="hold" nodeType="withEffect">
                                  <p:stCondLst>
                                    <p:cond delay="1800"/>
                                  </p:stCondLst>
                                  <p:childTnLst>
                                    <p:set>
                                      <p:cBhvr>
                                        <p:cTn id="103" dur="1" fill="hold">
                                          <p:stCondLst>
                                            <p:cond delay="0"/>
                                          </p:stCondLst>
                                        </p:cTn>
                                        <p:tgtEl>
                                          <p:spTgt spid="16"/>
                                        </p:tgtEl>
                                        <p:attrNameLst>
                                          <p:attrName>style.visibility</p:attrName>
                                        </p:attrNameLst>
                                      </p:cBhvr>
                                      <p:to>
                                        <p:strVal val="visible"/>
                                      </p:to>
                                    </p:set>
                                    <p:animEffect transition="in" filter="fade">
                                      <p:cBhvr>
                                        <p:cTn id="104" dur="100"/>
                                        <p:tgtEl>
                                          <p:spTgt spid="16"/>
                                        </p:tgtEl>
                                      </p:cBhvr>
                                    </p:animEffect>
                                  </p:childTnLst>
                                </p:cTn>
                              </p:par>
                              <p:par>
                                <p:cTn id="105" presetID="10" presetClass="entr" presetSubtype="0" fill="hold" nodeType="withEffect">
                                  <p:stCondLst>
                                    <p:cond delay="2200"/>
                                  </p:stCondLst>
                                  <p:childTnLst>
                                    <p:set>
                                      <p:cBhvr>
                                        <p:cTn id="106" dur="1" fill="hold">
                                          <p:stCondLst>
                                            <p:cond delay="0"/>
                                          </p:stCondLst>
                                        </p:cTn>
                                        <p:tgtEl>
                                          <p:spTgt spid="17"/>
                                        </p:tgtEl>
                                        <p:attrNameLst>
                                          <p:attrName>style.visibility</p:attrName>
                                        </p:attrNameLst>
                                      </p:cBhvr>
                                      <p:to>
                                        <p:strVal val="visible"/>
                                      </p:to>
                                    </p:set>
                                    <p:animEffect transition="in" filter="fade">
                                      <p:cBhvr>
                                        <p:cTn id="107" dur="100"/>
                                        <p:tgtEl>
                                          <p:spTgt spid="17"/>
                                        </p:tgtEl>
                                      </p:cBhvr>
                                    </p:animEffect>
                                  </p:childTnLst>
                                </p:cTn>
                              </p:par>
                              <p:par>
                                <p:cTn id="108" presetID="53" presetClass="exit" presetSubtype="0" fill="hold" nodeType="withEffect">
                                  <p:stCondLst>
                                    <p:cond delay="100"/>
                                  </p:stCondLst>
                                  <p:childTnLst>
                                    <p:anim calcmode="lin" valueType="num">
                                      <p:cBhvr>
                                        <p:cTn id="109" dur="1000"/>
                                        <p:tgtEl>
                                          <p:spTgt spid="13"/>
                                        </p:tgtEl>
                                        <p:attrNameLst>
                                          <p:attrName>ppt_w</p:attrName>
                                        </p:attrNameLst>
                                      </p:cBhvr>
                                      <p:tavLst>
                                        <p:tav tm="0">
                                          <p:val>
                                            <p:strVal val="ppt_w"/>
                                          </p:val>
                                        </p:tav>
                                        <p:tav tm="100000">
                                          <p:val>
                                            <p:fltVal val="0"/>
                                          </p:val>
                                        </p:tav>
                                      </p:tavLst>
                                    </p:anim>
                                    <p:anim calcmode="lin" valueType="num">
                                      <p:cBhvr>
                                        <p:cTn id="110" dur="1000"/>
                                        <p:tgtEl>
                                          <p:spTgt spid="13"/>
                                        </p:tgtEl>
                                        <p:attrNameLst>
                                          <p:attrName>ppt_h</p:attrName>
                                        </p:attrNameLst>
                                      </p:cBhvr>
                                      <p:tavLst>
                                        <p:tav tm="0">
                                          <p:val>
                                            <p:strVal val="ppt_h"/>
                                          </p:val>
                                        </p:tav>
                                        <p:tav tm="100000">
                                          <p:val>
                                            <p:fltVal val="0"/>
                                          </p:val>
                                        </p:tav>
                                      </p:tavLst>
                                    </p:anim>
                                    <p:animEffect transition="out" filter="fade">
                                      <p:cBhvr>
                                        <p:cTn id="111" dur="1000"/>
                                        <p:tgtEl>
                                          <p:spTgt spid="13"/>
                                        </p:tgtEl>
                                      </p:cBhvr>
                                    </p:animEffect>
                                    <p:set>
                                      <p:cBhvr>
                                        <p:cTn id="112" dur="1" fill="hold">
                                          <p:stCondLst>
                                            <p:cond delay="999"/>
                                          </p:stCondLst>
                                        </p:cTn>
                                        <p:tgtEl>
                                          <p:spTgt spid="13"/>
                                        </p:tgtEl>
                                        <p:attrNameLst>
                                          <p:attrName>style.visibility</p:attrName>
                                        </p:attrNameLst>
                                      </p:cBhvr>
                                      <p:to>
                                        <p:strVal val="hidden"/>
                                      </p:to>
                                    </p:set>
                                  </p:childTnLst>
                                </p:cTn>
                              </p:par>
                              <p:par>
                                <p:cTn id="113" presetID="53" presetClass="exit" presetSubtype="0" fill="hold" nodeType="withEffect">
                                  <p:stCondLst>
                                    <p:cond delay="700"/>
                                  </p:stCondLst>
                                  <p:childTnLst>
                                    <p:anim calcmode="lin" valueType="num">
                                      <p:cBhvr>
                                        <p:cTn id="114" dur="500"/>
                                        <p:tgtEl>
                                          <p:spTgt spid="14"/>
                                        </p:tgtEl>
                                        <p:attrNameLst>
                                          <p:attrName>ppt_w</p:attrName>
                                        </p:attrNameLst>
                                      </p:cBhvr>
                                      <p:tavLst>
                                        <p:tav tm="0">
                                          <p:val>
                                            <p:strVal val="ppt_w"/>
                                          </p:val>
                                        </p:tav>
                                        <p:tav tm="100000">
                                          <p:val>
                                            <p:fltVal val="0"/>
                                          </p:val>
                                        </p:tav>
                                      </p:tavLst>
                                    </p:anim>
                                    <p:anim calcmode="lin" valueType="num">
                                      <p:cBhvr>
                                        <p:cTn id="115" dur="500"/>
                                        <p:tgtEl>
                                          <p:spTgt spid="14"/>
                                        </p:tgtEl>
                                        <p:attrNameLst>
                                          <p:attrName>ppt_h</p:attrName>
                                        </p:attrNameLst>
                                      </p:cBhvr>
                                      <p:tavLst>
                                        <p:tav tm="0">
                                          <p:val>
                                            <p:strVal val="ppt_h"/>
                                          </p:val>
                                        </p:tav>
                                        <p:tav tm="100000">
                                          <p:val>
                                            <p:fltVal val="0"/>
                                          </p:val>
                                        </p:tav>
                                      </p:tavLst>
                                    </p:anim>
                                    <p:animEffect transition="out" filter="fade">
                                      <p:cBhvr>
                                        <p:cTn id="116" dur="500"/>
                                        <p:tgtEl>
                                          <p:spTgt spid="14"/>
                                        </p:tgtEl>
                                      </p:cBhvr>
                                    </p:animEffect>
                                    <p:set>
                                      <p:cBhvr>
                                        <p:cTn id="117" dur="1" fill="hold">
                                          <p:stCondLst>
                                            <p:cond delay="499"/>
                                          </p:stCondLst>
                                        </p:cTn>
                                        <p:tgtEl>
                                          <p:spTgt spid="14"/>
                                        </p:tgtEl>
                                        <p:attrNameLst>
                                          <p:attrName>style.visibility</p:attrName>
                                        </p:attrNameLst>
                                      </p:cBhvr>
                                      <p:to>
                                        <p:strVal val="hidden"/>
                                      </p:to>
                                    </p:set>
                                  </p:childTnLst>
                                </p:cTn>
                              </p:par>
                              <p:par>
                                <p:cTn id="118" presetID="53" presetClass="exit" presetSubtype="0" fill="hold" nodeType="withEffect">
                                  <p:stCondLst>
                                    <p:cond delay="300"/>
                                  </p:stCondLst>
                                  <p:childTnLst>
                                    <p:anim calcmode="lin" valueType="num">
                                      <p:cBhvr>
                                        <p:cTn id="119" dur="500"/>
                                        <p:tgtEl>
                                          <p:spTgt spid="15"/>
                                        </p:tgtEl>
                                        <p:attrNameLst>
                                          <p:attrName>ppt_w</p:attrName>
                                        </p:attrNameLst>
                                      </p:cBhvr>
                                      <p:tavLst>
                                        <p:tav tm="0">
                                          <p:val>
                                            <p:strVal val="ppt_w"/>
                                          </p:val>
                                        </p:tav>
                                        <p:tav tm="100000">
                                          <p:val>
                                            <p:fltVal val="0"/>
                                          </p:val>
                                        </p:tav>
                                      </p:tavLst>
                                    </p:anim>
                                    <p:anim calcmode="lin" valueType="num">
                                      <p:cBhvr>
                                        <p:cTn id="120" dur="500"/>
                                        <p:tgtEl>
                                          <p:spTgt spid="15"/>
                                        </p:tgtEl>
                                        <p:attrNameLst>
                                          <p:attrName>ppt_h</p:attrName>
                                        </p:attrNameLst>
                                      </p:cBhvr>
                                      <p:tavLst>
                                        <p:tav tm="0">
                                          <p:val>
                                            <p:strVal val="ppt_h"/>
                                          </p:val>
                                        </p:tav>
                                        <p:tav tm="100000">
                                          <p:val>
                                            <p:fltVal val="0"/>
                                          </p:val>
                                        </p:tav>
                                      </p:tavLst>
                                    </p:anim>
                                    <p:animEffect transition="out" filter="fade">
                                      <p:cBhvr>
                                        <p:cTn id="121" dur="500"/>
                                        <p:tgtEl>
                                          <p:spTgt spid="15"/>
                                        </p:tgtEl>
                                      </p:cBhvr>
                                    </p:animEffect>
                                    <p:set>
                                      <p:cBhvr>
                                        <p:cTn id="122" dur="1" fill="hold">
                                          <p:stCondLst>
                                            <p:cond delay="499"/>
                                          </p:stCondLst>
                                        </p:cTn>
                                        <p:tgtEl>
                                          <p:spTgt spid="15"/>
                                        </p:tgtEl>
                                        <p:attrNameLst>
                                          <p:attrName>style.visibility</p:attrName>
                                        </p:attrNameLst>
                                      </p:cBhvr>
                                      <p:to>
                                        <p:strVal val="hidden"/>
                                      </p:to>
                                    </p:set>
                                  </p:childTnLst>
                                </p:cTn>
                              </p:par>
                              <p:par>
                                <p:cTn id="123" presetID="53" presetClass="exit" presetSubtype="0" fill="hold" nodeType="withEffect">
                                  <p:stCondLst>
                                    <p:cond delay="1900"/>
                                  </p:stCondLst>
                                  <p:childTnLst>
                                    <p:anim calcmode="lin" valueType="num">
                                      <p:cBhvr>
                                        <p:cTn id="124" dur="500"/>
                                        <p:tgtEl>
                                          <p:spTgt spid="16"/>
                                        </p:tgtEl>
                                        <p:attrNameLst>
                                          <p:attrName>ppt_w</p:attrName>
                                        </p:attrNameLst>
                                      </p:cBhvr>
                                      <p:tavLst>
                                        <p:tav tm="0">
                                          <p:val>
                                            <p:strVal val="ppt_w"/>
                                          </p:val>
                                        </p:tav>
                                        <p:tav tm="100000">
                                          <p:val>
                                            <p:fltVal val="0"/>
                                          </p:val>
                                        </p:tav>
                                      </p:tavLst>
                                    </p:anim>
                                    <p:anim calcmode="lin" valueType="num">
                                      <p:cBhvr>
                                        <p:cTn id="125" dur="500"/>
                                        <p:tgtEl>
                                          <p:spTgt spid="16"/>
                                        </p:tgtEl>
                                        <p:attrNameLst>
                                          <p:attrName>ppt_h</p:attrName>
                                        </p:attrNameLst>
                                      </p:cBhvr>
                                      <p:tavLst>
                                        <p:tav tm="0">
                                          <p:val>
                                            <p:strVal val="ppt_h"/>
                                          </p:val>
                                        </p:tav>
                                        <p:tav tm="100000">
                                          <p:val>
                                            <p:fltVal val="0"/>
                                          </p:val>
                                        </p:tav>
                                      </p:tavLst>
                                    </p:anim>
                                    <p:animEffect transition="out" filter="fade">
                                      <p:cBhvr>
                                        <p:cTn id="126" dur="500"/>
                                        <p:tgtEl>
                                          <p:spTgt spid="16"/>
                                        </p:tgtEl>
                                      </p:cBhvr>
                                    </p:animEffect>
                                    <p:set>
                                      <p:cBhvr>
                                        <p:cTn id="127" dur="1" fill="hold">
                                          <p:stCondLst>
                                            <p:cond delay="499"/>
                                          </p:stCondLst>
                                        </p:cTn>
                                        <p:tgtEl>
                                          <p:spTgt spid="16"/>
                                        </p:tgtEl>
                                        <p:attrNameLst>
                                          <p:attrName>style.visibility</p:attrName>
                                        </p:attrNameLst>
                                      </p:cBhvr>
                                      <p:to>
                                        <p:strVal val="hidden"/>
                                      </p:to>
                                    </p:set>
                                  </p:childTnLst>
                                </p:cTn>
                              </p:par>
                              <p:par>
                                <p:cTn id="128" presetID="53" presetClass="exit" presetSubtype="0" fill="hold" nodeType="withEffect">
                                  <p:stCondLst>
                                    <p:cond delay="2300"/>
                                  </p:stCondLst>
                                  <p:childTnLst>
                                    <p:anim calcmode="lin" valueType="num">
                                      <p:cBhvr>
                                        <p:cTn id="129" dur="500"/>
                                        <p:tgtEl>
                                          <p:spTgt spid="17"/>
                                        </p:tgtEl>
                                        <p:attrNameLst>
                                          <p:attrName>ppt_w</p:attrName>
                                        </p:attrNameLst>
                                      </p:cBhvr>
                                      <p:tavLst>
                                        <p:tav tm="0">
                                          <p:val>
                                            <p:strVal val="ppt_w"/>
                                          </p:val>
                                        </p:tav>
                                        <p:tav tm="100000">
                                          <p:val>
                                            <p:fltVal val="0"/>
                                          </p:val>
                                        </p:tav>
                                      </p:tavLst>
                                    </p:anim>
                                    <p:anim calcmode="lin" valueType="num">
                                      <p:cBhvr>
                                        <p:cTn id="130" dur="500"/>
                                        <p:tgtEl>
                                          <p:spTgt spid="17"/>
                                        </p:tgtEl>
                                        <p:attrNameLst>
                                          <p:attrName>ppt_h</p:attrName>
                                        </p:attrNameLst>
                                      </p:cBhvr>
                                      <p:tavLst>
                                        <p:tav tm="0">
                                          <p:val>
                                            <p:strVal val="ppt_h"/>
                                          </p:val>
                                        </p:tav>
                                        <p:tav tm="100000">
                                          <p:val>
                                            <p:fltVal val="0"/>
                                          </p:val>
                                        </p:tav>
                                      </p:tavLst>
                                    </p:anim>
                                    <p:animEffect transition="out" filter="fade">
                                      <p:cBhvr>
                                        <p:cTn id="131" dur="500"/>
                                        <p:tgtEl>
                                          <p:spTgt spid="17"/>
                                        </p:tgtEl>
                                      </p:cBhvr>
                                    </p:animEffect>
                                    <p:set>
                                      <p:cBhvr>
                                        <p:cTn id="132"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7449721"/>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Freeform 5"/>
          <p:cNvSpPr>
            <a:spLocks/>
          </p:cNvSpPr>
          <p:nvPr userDrawn="1"/>
        </p:nvSpPr>
        <p:spPr bwMode="auto">
          <a:xfrm>
            <a:off x="66946" y="77015"/>
            <a:ext cx="1293742" cy="513987"/>
          </a:xfrm>
          <a:custGeom>
            <a:avLst/>
            <a:gdLst>
              <a:gd name="T0" fmla="*/ 0 w 1600"/>
              <a:gd name="T1" fmla="*/ 0 h 617"/>
              <a:gd name="T2" fmla="*/ 2147483646 w 1600"/>
              <a:gd name="T3" fmla="*/ 0 h 617"/>
              <a:gd name="T4" fmla="*/ 2147483646 w 1600"/>
              <a:gd name="T5" fmla="*/ 2147483646 h 617"/>
              <a:gd name="T6" fmla="*/ 2147483646 w 1600"/>
              <a:gd name="T7" fmla="*/ 2147483646 h 617"/>
              <a:gd name="T8" fmla="*/ 0 w 1600"/>
              <a:gd name="T9" fmla="*/ 2147483646 h 617"/>
              <a:gd name="T10" fmla="*/ 0 w 1600"/>
              <a:gd name="T11" fmla="*/ 0 h 6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00" h="617">
                <a:moveTo>
                  <a:pt x="0" y="0"/>
                </a:moveTo>
                <a:lnTo>
                  <a:pt x="1429" y="0"/>
                </a:lnTo>
                <a:lnTo>
                  <a:pt x="1600" y="308"/>
                </a:lnTo>
                <a:lnTo>
                  <a:pt x="1429" y="617"/>
                </a:lnTo>
                <a:lnTo>
                  <a:pt x="0" y="617"/>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sp>
        <p:nvSpPr>
          <p:cNvPr id="5" name="Freeform 6"/>
          <p:cNvSpPr>
            <a:spLocks/>
          </p:cNvSpPr>
          <p:nvPr userDrawn="1"/>
        </p:nvSpPr>
        <p:spPr bwMode="auto">
          <a:xfrm>
            <a:off x="1261942" y="77015"/>
            <a:ext cx="10770019" cy="513987"/>
          </a:xfrm>
          <a:custGeom>
            <a:avLst/>
            <a:gdLst>
              <a:gd name="T0" fmla="*/ 0 w 13327"/>
              <a:gd name="T1" fmla="*/ 0 h 617"/>
              <a:gd name="T2" fmla="*/ 2147483646 w 13327"/>
              <a:gd name="T3" fmla="*/ 0 h 617"/>
              <a:gd name="T4" fmla="*/ 2147483646 w 13327"/>
              <a:gd name="T5" fmla="*/ 2147483646 h 617"/>
              <a:gd name="T6" fmla="*/ 2147483646 w 13327"/>
              <a:gd name="T7" fmla="*/ 2147483646 h 617"/>
              <a:gd name="T8" fmla="*/ 0 w 13327"/>
              <a:gd name="T9" fmla="*/ 2147483646 h 617"/>
              <a:gd name="T10" fmla="*/ 2147483646 w 13327"/>
              <a:gd name="T11" fmla="*/ 2147483646 h 617"/>
              <a:gd name="T12" fmla="*/ 0 w 13327"/>
              <a:gd name="T13" fmla="*/ 0 h 61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327" h="617">
                <a:moveTo>
                  <a:pt x="0" y="0"/>
                </a:moveTo>
                <a:lnTo>
                  <a:pt x="13155" y="0"/>
                </a:lnTo>
                <a:lnTo>
                  <a:pt x="13327" y="308"/>
                </a:lnTo>
                <a:lnTo>
                  <a:pt x="13155" y="617"/>
                </a:lnTo>
                <a:lnTo>
                  <a:pt x="0" y="617"/>
                </a:lnTo>
                <a:lnTo>
                  <a:pt x="171" y="308"/>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sp>
        <p:nvSpPr>
          <p:cNvPr id="6" name="Freeform 7"/>
          <p:cNvSpPr>
            <a:spLocks/>
          </p:cNvSpPr>
          <p:nvPr userDrawn="1"/>
        </p:nvSpPr>
        <p:spPr bwMode="auto">
          <a:xfrm>
            <a:off x="11934888" y="77015"/>
            <a:ext cx="856915" cy="513987"/>
          </a:xfrm>
          <a:custGeom>
            <a:avLst/>
            <a:gdLst>
              <a:gd name="T0" fmla="*/ 0 w 1060"/>
              <a:gd name="T1" fmla="*/ 0 h 617"/>
              <a:gd name="T2" fmla="*/ 2147483646 w 1060"/>
              <a:gd name="T3" fmla="*/ 0 h 617"/>
              <a:gd name="T4" fmla="*/ 2147483646 w 1060"/>
              <a:gd name="T5" fmla="*/ 2147483646 h 617"/>
              <a:gd name="T6" fmla="*/ 0 w 1060"/>
              <a:gd name="T7" fmla="*/ 2147483646 h 617"/>
              <a:gd name="T8" fmla="*/ 2147483646 w 1060"/>
              <a:gd name="T9" fmla="*/ 2147483646 h 617"/>
              <a:gd name="T10" fmla="*/ 0 w 1060"/>
              <a:gd name="T11" fmla="*/ 0 h 6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60" h="617">
                <a:moveTo>
                  <a:pt x="0" y="0"/>
                </a:moveTo>
                <a:lnTo>
                  <a:pt x="1060" y="0"/>
                </a:lnTo>
                <a:lnTo>
                  <a:pt x="1060" y="617"/>
                </a:lnTo>
                <a:lnTo>
                  <a:pt x="0" y="617"/>
                </a:lnTo>
                <a:lnTo>
                  <a:pt x="172" y="308"/>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sp>
        <p:nvSpPr>
          <p:cNvPr id="7" name="TextBox 14"/>
          <p:cNvSpPr txBox="1">
            <a:spLocks noChangeArrowheads="1"/>
          </p:cNvSpPr>
          <p:nvPr userDrawn="1"/>
        </p:nvSpPr>
        <p:spPr bwMode="auto">
          <a:xfrm>
            <a:off x="12167334" y="122219"/>
            <a:ext cx="4924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defRPr/>
            </a:pPr>
            <a:fld id="{E89B59B5-E47F-42BC-A4C1-7A939270AD10}" type="slidenum">
              <a:rPr lang="zh-CN" altLang="en-US" smtClean="0">
                <a:solidFill>
                  <a:srgbClr val="FFFFFF"/>
                </a:solidFill>
                <a:latin typeface="微软雅黑" panose="020B0503020204020204" pitchFamily="34" charset="-122"/>
                <a:ea typeface="微软雅黑" panose="020B0503020204020204" pitchFamily="34" charset="-122"/>
              </a:rPr>
              <a:pPr algn="ctr">
                <a:defRPr/>
              </a:pPr>
              <a:t>‹#›</a:t>
            </a:fld>
            <a:endParaRPr lang="zh-CN" altLang="en-US" smtClean="0">
              <a:solidFill>
                <a:srgbClr val="FFFFFF"/>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870436" y="957656"/>
            <a:ext cx="11176744" cy="669690"/>
          </a:xfrm>
        </p:spPr>
        <p:txBody>
          <a:bodyPr/>
          <a:lstStyle>
            <a:lvl1pPr>
              <a:defRPr>
                <a:solidFill>
                  <a:schemeClr val="accent1"/>
                </a:solidFill>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70436" y="1687619"/>
            <a:ext cx="11176744" cy="4773215"/>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787338453"/>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 fill="hold"/>
                                        <p:tgtEl>
                                          <p:spTgt spid="4"/>
                                        </p:tgtEl>
                                        <p:attrNameLst>
                                          <p:attrName>ppt_x</p:attrName>
                                        </p:attrNameLst>
                                      </p:cBhvr>
                                      <p:tavLst>
                                        <p:tav tm="0">
                                          <p:val>
                                            <p:strVal val="0-#ppt_w/2"/>
                                          </p:val>
                                        </p:tav>
                                        <p:tav tm="100000">
                                          <p:val>
                                            <p:strVal val="#ppt_x"/>
                                          </p:val>
                                        </p:tav>
                                      </p:tavLst>
                                    </p:anim>
                                    <p:anim calcmode="lin" valueType="num">
                                      <p:cBhvr additive="base">
                                        <p:cTn id="8" dur="3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300"/>
                                        <p:tgtEl>
                                          <p:spTgt spid="5"/>
                                        </p:tgtEl>
                                      </p:cBhvr>
                                    </p:animEffect>
                                  </p:childTnLst>
                                </p:cTn>
                              </p:par>
                            </p:childTnLst>
                          </p:cTn>
                        </p:par>
                        <p:par>
                          <p:cTn id="13" fill="hold">
                            <p:stCondLst>
                              <p:cond delay="600"/>
                            </p:stCondLst>
                            <p:childTnLst>
                              <p:par>
                                <p:cTn id="14" presetID="2" presetClass="entr" presetSubtype="2"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300" fill="hold"/>
                                        <p:tgtEl>
                                          <p:spTgt spid="6"/>
                                        </p:tgtEl>
                                        <p:attrNameLst>
                                          <p:attrName>ppt_x</p:attrName>
                                        </p:attrNameLst>
                                      </p:cBhvr>
                                      <p:tavLst>
                                        <p:tav tm="0">
                                          <p:val>
                                            <p:strVal val="1+#ppt_w/2"/>
                                          </p:val>
                                        </p:tav>
                                        <p:tav tm="100000">
                                          <p:val>
                                            <p:strVal val="#ppt_x"/>
                                          </p:val>
                                        </p:tav>
                                      </p:tavLst>
                                    </p:anim>
                                    <p:anim calcmode="lin" valueType="num">
                                      <p:cBhvr additive="base">
                                        <p:cTn id="17" dur="3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015914" y="4647648"/>
            <a:ext cx="10929017" cy="1436485"/>
          </a:xfrm>
        </p:spPr>
        <p:txBody>
          <a:bodyPr anchor="t"/>
          <a:lstStyle>
            <a:lvl1pPr algn="l">
              <a:defRPr sz="4217" b="1" cap="all">
                <a:solidFill>
                  <a:srgbClr val="F8F8F8"/>
                </a:solidFill>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015914" y="3065506"/>
            <a:ext cx="10929017" cy="1582142"/>
          </a:xfrm>
        </p:spPr>
        <p:txBody>
          <a:bodyPr anchor="b"/>
          <a:lstStyle>
            <a:lvl1pPr marL="0" indent="0">
              <a:buNone/>
              <a:defRPr sz="2109">
                <a:solidFill>
                  <a:srgbClr val="F8F8F8"/>
                </a:solidFill>
              </a:defRPr>
            </a:lvl1pPr>
            <a:lvl2pPr marL="482026" indent="0">
              <a:buNone/>
              <a:defRPr sz="1898"/>
            </a:lvl2pPr>
            <a:lvl3pPr marL="964052" indent="0">
              <a:buNone/>
              <a:defRPr sz="1687"/>
            </a:lvl3pPr>
            <a:lvl4pPr marL="1446078" indent="0">
              <a:buNone/>
              <a:defRPr sz="1476"/>
            </a:lvl4pPr>
            <a:lvl5pPr marL="1928104" indent="0">
              <a:buNone/>
              <a:defRPr sz="1476"/>
            </a:lvl5pPr>
            <a:lvl6pPr marL="2410130" indent="0">
              <a:buNone/>
              <a:defRPr sz="1476"/>
            </a:lvl6pPr>
            <a:lvl7pPr marL="2892156" indent="0">
              <a:buNone/>
              <a:defRPr sz="1476"/>
            </a:lvl7pPr>
            <a:lvl8pPr marL="3374182" indent="0">
              <a:buNone/>
              <a:defRPr sz="1476"/>
            </a:lvl8pPr>
            <a:lvl9pPr marL="3856208" indent="0">
              <a:buNone/>
              <a:defRPr sz="1476"/>
            </a:lvl9pPr>
          </a:lstStyle>
          <a:p>
            <a:pPr lvl="0"/>
            <a:r>
              <a:rPr lang="zh-CN" altLang="en-US" smtClean="0"/>
              <a:t>单击此处编辑母版文本样式</a:t>
            </a:r>
          </a:p>
        </p:txBody>
      </p:sp>
    </p:spTree>
    <p:extLst>
      <p:ext uri="{BB962C8B-B14F-4D97-AF65-F5344CB8AC3E}">
        <p14:creationId xmlns:p14="http://schemas.microsoft.com/office/powerpoint/2010/main" val="1913752953"/>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42687" y="1687619"/>
            <a:ext cx="5705516" cy="4773215"/>
          </a:xfrm>
        </p:spPr>
        <p:txBody>
          <a:bodyPr/>
          <a:lstStyle>
            <a:lvl1pPr>
              <a:defRPr sz="2952"/>
            </a:lvl1pPr>
            <a:lvl2pPr>
              <a:defRPr sz="2530"/>
            </a:lvl2pPr>
            <a:lvl3pPr>
              <a:defRPr sz="2109"/>
            </a:lvl3pPr>
            <a:lvl4pPr>
              <a:defRPr sz="1898"/>
            </a:lvl4pPr>
            <a:lvl5pPr>
              <a:defRPr sz="1898"/>
            </a:lvl5pPr>
            <a:lvl6pPr>
              <a:defRPr sz="1898"/>
            </a:lvl6pPr>
            <a:lvl7pPr>
              <a:defRPr sz="1898"/>
            </a:lvl7pPr>
            <a:lvl8pPr>
              <a:defRPr sz="1898"/>
            </a:lvl8pPr>
            <a:lvl9pPr>
              <a:defRPr sz="1898"/>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508875" y="1687619"/>
            <a:ext cx="5707189" cy="4773215"/>
          </a:xfrm>
        </p:spPr>
        <p:txBody>
          <a:bodyPr/>
          <a:lstStyle>
            <a:lvl1pPr>
              <a:defRPr sz="2952"/>
            </a:lvl1pPr>
            <a:lvl2pPr>
              <a:defRPr sz="2530"/>
            </a:lvl2pPr>
            <a:lvl3pPr>
              <a:defRPr sz="2109"/>
            </a:lvl3pPr>
            <a:lvl4pPr>
              <a:defRPr sz="1898"/>
            </a:lvl4pPr>
            <a:lvl5pPr>
              <a:defRPr sz="1898"/>
            </a:lvl5pPr>
            <a:lvl6pPr>
              <a:defRPr sz="1898"/>
            </a:lvl6pPr>
            <a:lvl7pPr>
              <a:defRPr sz="1898"/>
            </a:lvl7pPr>
            <a:lvl8pPr>
              <a:defRPr sz="1898"/>
            </a:lvl8pPr>
            <a:lvl9pPr>
              <a:defRPr sz="1898"/>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764626938"/>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42687" y="289641"/>
            <a:ext cx="11573377" cy="1205442"/>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42687" y="1618976"/>
            <a:ext cx="5682085" cy="674712"/>
          </a:xfrm>
        </p:spPr>
        <p:txBody>
          <a:bodyPr anchor="b"/>
          <a:lstStyle>
            <a:lvl1pPr marL="0" indent="0">
              <a:buNone/>
              <a:defRPr sz="2530" b="1"/>
            </a:lvl1pPr>
            <a:lvl2pPr marL="482026" indent="0">
              <a:buNone/>
              <a:defRPr sz="2109" b="1"/>
            </a:lvl2pPr>
            <a:lvl3pPr marL="964052" indent="0">
              <a:buNone/>
              <a:defRPr sz="1898" b="1"/>
            </a:lvl3pPr>
            <a:lvl4pPr marL="1446078" indent="0">
              <a:buNone/>
              <a:defRPr sz="1687" b="1"/>
            </a:lvl4pPr>
            <a:lvl5pPr marL="1928104" indent="0">
              <a:buNone/>
              <a:defRPr sz="1687" b="1"/>
            </a:lvl5pPr>
            <a:lvl6pPr marL="2410130" indent="0">
              <a:buNone/>
              <a:defRPr sz="1687" b="1"/>
            </a:lvl6pPr>
            <a:lvl7pPr marL="2892156" indent="0">
              <a:buNone/>
              <a:defRPr sz="1687" b="1"/>
            </a:lvl7pPr>
            <a:lvl8pPr marL="3374182" indent="0">
              <a:buNone/>
              <a:defRPr sz="1687" b="1"/>
            </a:lvl8pPr>
            <a:lvl9pPr marL="3856208" indent="0">
              <a:buNone/>
              <a:defRPr sz="1687" b="1"/>
            </a:lvl9pPr>
          </a:lstStyle>
          <a:p>
            <a:pPr lvl="0"/>
            <a:r>
              <a:rPr lang="zh-CN" altLang="en-US" smtClean="0"/>
              <a:t>单击此处编辑母版文本样式</a:t>
            </a:r>
          </a:p>
        </p:txBody>
      </p:sp>
      <p:sp>
        <p:nvSpPr>
          <p:cNvPr id="4" name="内容占位符 3"/>
          <p:cNvSpPr>
            <a:spLocks noGrp="1"/>
          </p:cNvSpPr>
          <p:nvPr>
            <p:ph sz="half" idx="2"/>
          </p:nvPr>
        </p:nvSpPr>
        <p:spPr>
          <a:xfrm>
            <a:off x="642687" y="2293688"/>
            <a:ext cx="5682085" cy="4167145"/>
          </a:xfrm>
        </p:spPr>
        <p:txBody>
          <a:bodyPr/>
          <a:lstStyle>
            <a:lvl1pPr>
              <a:defRPr sz="2530"/>
            </a:lvl1pPr>
            <a:lvl2pPr>
              <a:defRPr sz="2109"/>
            </a:lvl2pPr>
            <a:lvl3pPr>
              <a:defRPr sz="1898"/>
            </a:lvl3pPr>
            <a:lvl4pPr>
              <a:defRPr sz="1687"/>
            </a:lvl4pPr>
            <a:lvl5pPr>
              <a:defRPr sz="1687"/>
            </a:lvl5pPr>
            <a:lvl6pPr>
              <a:defRPr sz="1687"/>
            </a:lvl6pPr>
            <a:lvl7pPr>
              <a:defRPr sz="1687"/>
            </a:lvl7pPr>
            <a:lvl8pPr>
              <a:defRPr sz="1687"/>
            </a:lvl8pPr>
            <a:lvl9pPr>
              <a:defRPr sz="1687"/>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532306" y="1618976"/>
            <a:ext cx="5683758" cy="674712"/>
          </a:xfrm>
        </p:spPr>
        <p:txBody>
          <a:bodyPr anchor="b"/>
          <a:lstStyle>
            <a:lvl1pPr marL="0" indent="0">
              <a:buNone/>
              <a:defRPr sz="2530" b="1"/>
            </a:lvl1pPr>
            <a:lvl2pPr marL="482026" indent="0">
              <a:buNone/>
              <a:defRPr sz="2109" b="1"/>
            </a:lvl2pPr>
            <a:lvl3pPr marL="964052" indent="0">
              <a:buNone/>
              <a:defRPr sz="1898" b="1"/>
            </a:lvl3pPr>
            <a:lvl4pPr marL="1446078" indent="0">
              <a:buNone/>
              <a:defRPr sz="1687" b="1"/>
            </a:lvl4pPr>
            <a:lvl5pPr marL="1928104" indent="0">
              <a:buNone/>
              <a:defRPr sz="1687" b="1"/>
            </a:lvl5pPr>
            <a:lvl6pPr marL="2410130" indent="0">
              <a:buNone/>
              <a:defRPr sz="1687" b="1"/>
            </a:lvl6pPr>
            <a:lvl7pPr marL="2892156" indent="0">
              <a:buNone/>
              <a:defRPr sz="1687" b="1"/>
            </a:lvl7pPr>
            <a:lvl8pPr marL="3374182" indent="0">
              <a:buNone/>
              <a:defRPr sz="1687" b="1"/>
            </a:lvl8pPr>
            <a:lvl9pPr marL="3856208" indent="0">
              <a:buNone/>
              <a:defRPr sz="1687" b="1"/>
            </a:lvl9pPr>
          </a:lstStyle>
          <a:p>
            <a:pPr lvl="0"/>
            <a:r>
              <a:rPr lang="zh-CN" altLang="en-US" smtClean="0"/>
              <a:t>单击此处编辑母版文本样式</a:t>
            </a:r>
          </a:p>
        </p:txBody>
      </p:sp>
      <p:sp>
        <p:nvSpPr>
          <p:cNvPr id="6" name="内容占位符 5"/>
          <p:cNvSpPr>
            <a:spLocks noGrp="1"/>
          </p:cNvSpPr>
          <p:nvPr>
            <p:ph sz="quarter" idx="4"/>
          </p:nvPr>
        </p:nvSpPr>
        <p:spPr>
          <a:xfrm>
            <a:off x="6532306" y="2293688"/>
            <a:ext cx="5683758" cy="4167145"/>
          </a:xfrm>
        </p:spPr>
        <p:txBody>
          <a:bodyPr/>
          <a:lstStyle>
            <a:lvl1pPr>
              <a:defRPr sz="2530"/>
            </a:lvl1pPr>
            <a:lvl2pPr>
              <a:defRPr sz="2109"/>
            </a:lvl2pPr>
            <a:lvl3pPr>
              <a:defRPr sz="1898"/>
            </a:lvl3pPr>
            <a:lvl4pPr>
              <a:defRPr sz="1687"/>
            </a:lvl4pPr>
            <a:lvl5pPr>
              <a:defRPr sz="1687"/>
            </a:lvl5pPr>
            <a:lvl6pPr>
              <a:defRPr sz="1687"/>
            </a:lvl6pPr>
            <a:lvl7pPr>
              <a:defRPr sz="1687"/>
            </a:lvl7pPr>
            <a:lvl8pPr>
              <a:defRPr sz="1687"/>
            </a:lvl8pPr>
            <a:lvl9pPr>
              <a:defRPr sz="1687"/>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731541859"/>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606913039"/>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theme" Target="../theme/theme2.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4.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32BF82D2-7A68-459D-A996-9BDDA2518FA4}" type="datetimeFigureOut">
              <a:rPr lang="zh-CN" altLang="en-US" smtClean="0"/>
              <a:t>2018/5/16</a:t>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3E01EE5D-26FB-46D5-A381-ECFB35BF1D34}" type="slidenum">
              <a:rPr lang="zh-CN" altLang="en-US" smtClean="0"/>
              <a:t>‹#›</a:t>
            </a:fld>
            <a:endParaRPr lang="zh-CN" altLang="en-US"/>
          </a:p>
        </p:txBody>
      </p:sp>
    </p:spTree>
    <p:extLst>
      <p:ext uri="{BB962C8B-B14F-4D97-AF65-F5344CB8AC3E}">
        <p14:creationId xmlns:p14="http://schemas.microsoft.com/office/powerpoint/2010/main" val="3485056897"/>
      </p:ext>
    </p:extLst>
  </p:cSld>
  <p:clrMap bg1="lt1" tx1="dk1" bg2="lt2" tx2="dk2" accent1="accent1" accent2="accent2" accent3="accent3" accent4="accent4" accent5="accent5" accent6="accent6" hlink="hlink" folHlink="folHlink"/>
  <p:sldLayoutIdLst>
    <p:sldLayoutId id="2147483704" r:id="rId1"/>
    <p:sldLayoutId id="2147483706" r:id="rId2"/>
    <p:sldLayoutId id="2147483707" r:id="rId3"/>
  </p:sldLayoutIdLst>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42687" y="957656"/>
            <a:ext cx="11573377" cy="669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单击此处编辑母版标题样式</a:t>
            </a:r>
          </a:p>
        </p:txBody>
      </p:sp>
      <p:sp>
        <p:nvSpPr>
          <p:cNvPr id="1027" name="Rectangle 3"/>
          <p:cNvSpPr>
            <a:spLocks noGrp="1" noChangeArrowheads="1"/>
          </p:cNvSpPr>
          <p:nvPr>
            <p:ph type="body" idx="1"/>
          </p:nvPr>
        </p:nvSpPr>
        <p:spPr bwMode="auto">
          <a:xfrm>
            <a:off x="642687" y="1687619"/>
            <a:ext cx="11573377" cy="4773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p:txBody>
      </p:sp>
    </p:spTree>
    <p:extLst>
      <p:ext uri="{BB962C8B-B14F-4D97-AF65-F5344CB8AC3E}">
        <p14:creationId xmlns:p14="http://schemas.microsoft.com/office/powerpoint/2010/main" val="40202698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txStyles>
    <p:titleStyle>
      <a:lvl1pPr algn="l" rtl="0" eaLnBrk="0" fontAlgn="base" hangingPunct="0">
        <a:spcBef>
          <a:spcPct val="0"/>
        </a:spcBef>
        <a:spcAft>
          <a:spcPct val="0"/>
        </a:spcAft>
        <a:defRPr sz="2530">
          <a:solidFill>
            <a:schemeClr val="accent1"/>
          </a:solidFill>
          <a:latin typeface="+mj-lt"/>
          <a:ea typeface="+mj-ea"/>
          <a:cs typeface="+mj-cs"/>
        </a:defRPr>
      </a:lvl1pPr>
      <a:lvl2pPr algn="l" rtl="0" eaLnBrk="0" fontAlgn="base" hangingPunct="0">
        <a:spcBef>
          <a:spcPct val="0"/>
        </a:spcBef>
        <a:spcAft>
          <a:spcPct val="0"/>
        </a:spcAft>
        <a:defRPr sz="2530">
          <a:solidFill>
            <a:schemeClr val="accent1"/>
          </a:solidFill>
          <a:latin typeface="Arial" pitchFamily="34" charset="0"/>
          <a:ea typeface="微软雅黑" pitchFamily="34" charset="-122"/>
        </a:defRPr>
      </a:lvl2pPr>
      <a:lvl3pPr algn="l" rtl="0" eaLnBrk="0" fontAlgn="base" hangingPunct="0">
        <a:spcBef>
          <a:spcPct val="0"/>
        </a:spcBef>
        <a:spcAft>
          <a:spcPct val="0"/>
        </a:spcAft>
        <a:defRPr sz="2530">
          <a:solidFill>
            <a:schemeClr val="accent1"/>
          </a:solidFill>
          <a:latin typeface="Arial" pitchFamily="34" charset="0"/>
          <a:ea typeface="微软雅黑" pitchFamily="34" charset="-122"/>
        </a:defRPr>
      </a:lvl3pPr>
      <a:lvl4pPr algn="l" rtl="0" eaLnBrk="0" fontAlgn="base" hangingPunct="0">
        <a:spcBef>
          <a:spcPct val="0"/>
        </a:spcBef>
        <a:spcAft>
          <a:spcPct val="0"/>
        </a:spcAft>
        <a:defRPr sz="2530">
          <a:solidFill>
            <a:schemeClr val="accent1"/>
          </a:solidFill>
          <a:latin typeface="Arial" pitchFamily="34" charset="0"/>
          <a:ea typeface="微软雅黑" pitchFamily="34" charset="-122"/>
        </a:defRPr>
      </a:lvl4pPr>
      <a:lvl5pPr algn="l" rtl="0" eaLnBrk="0" fontAlgn="base" hangingPunct="0">
        <a:spcBef>
          <a:spcPct val="0"/>
        </a:spcBef>
        <a:spcAft>
          <a:spcPct val="0"/>
        </a:spcAft>
        <a:defRPr sz="2530">
          <a:solidFill>
            <a:schemeClr val="accent1"/>
          </a:solidFill>
          <a:latin typeface="Arial" pitchFamily="34" charset="0"/>
          <a:ea typeface="微软雅黑" pitchFamily="34" charset="-122"/>
        </a:defRPr>
      </a:lvl5pPr>
      <a:lvl6pPr marL="482026" algn="l" rtl="0" fontAlgn="base">
        <a:spcBef>
          <a:spcPct val="0"/>
        </a:spcBef>
        <a:spcAft>
          <a:spcPct val="0"/>
        </a:spcAft>
        <a:defRPr sz="2530">
          <a:solidFill>
            <a:schemeClr val="tx2"/>
          </a:solidFill>
          <a:latin typeface="Arial" pitchFamily="34" charset="0"/>
          <a:ea typeface="微软雅黑" pitchFamily="34" charset="-122"/>
        </a:defRPr>
      </a:lvl6pPr>
      <a:lvl7pPr marL="964052" algn="l" rtl="0" fontAlgn="base">
        <a:spcBef>
          <a:spcPct val="0"/>
        </a:spcBef>
        <a:spcAft>
          <a:spcPct val="0"/>
        </a:spcAft>
        <a:defRPr sz="2530">
          <a:solidFill>
            <a:schemeClr val="tx2"/>
          </a:solidFill>
          <a:latin typeface="Arial" pitchFamily="34" charset="0"/>
          <a:ea typeface="微软雅黑" pitchFamily="34" charset="-122"/>
        </a:defRPr>
      </a:lvl7pPr>
      <a:lvl8pPr marL="1446078" algn="l" rtl="0" fontAlgn="base">
        <a:spcBef>
          <a:spcPct val="0"/>
        </a:spcBef>
        <a:spcAft>
          <a:spcPct val="0"/>
        </a:spcAft>
        <a:defRPr sz="2530">
          <a:solidFill>
            <a:schemeClr val="tx2"/>
          </a:solidFill>
          <a:latin typeface="Arial" pitchFamily="34" charset="0"/>
          <a:ea typeface="微软雅黑" pitchFamily="34" charset="-122"/>
        </a:defRPr>
      </a:lvl8pPr>
      <a:lvl9pPr marL="1928104" algn="l" rtl="0" fontAlgn="base">
        <a:spcBef>
          <a:spcPct val="0"/>
        </a:spcBef>
        <a:spcAft>
          <a:spcPct val="0"/>
        </a:spcAft>
        <a:defRPr sz="2530">
          <a:solidFill>
            <a:schemeClr val="tx2"/>
          </a:solidFill>
          <a:latin typeface="Arial" pitchFamily="34" charset="0"/>
          <a:ea typeface="微软雅黑" pitchFamily="34" charset="-122"/>
        </a:defRPr>
      </a:lvl9pPr>
    </p:titleStyle>
    <p:bodyStyle>
      <a:lvl1pPr marL="361519" indent="-361519" algn="l" rtl="0" eaLnBrk="0" fontAlgn="base" hangingPunct="0">
        <a:spcBef>
          <a:spcPct val="20000"/>
        </a:spcBef>
        <a:spcAft>
          <a:spcPct val="0"/>
        </a:spcAft>
        <a:buChar char="•"/>
        <a:defRPr sz="2109">
          <a:solidFill>
            <a:schemeClr val="accent1"/>
          </a:solidFill>
          <a:latin typeface="+mn-lt"/>
          <a:ea typeface="+mn-ea"/>
          <a:cs typeface="微软雅黑" panose="020B0503020204020204" pitchFamily="34" charset="-122"/>
        </a:defRPr>
      </a:lvl1pPr>
      <a:lvl2pPr marL="783292" indent="-301266" algn="l" rtl="0" eaLnBrk="0" fontAlgn="base" hangingPunct="0">
        <a:spcBef>
          <a:spcPct val="20000"/>
        </a:spcBef>
        <a:spcAft>
          <a:spcPct val="0"/>
        </a:spcAft>
        <a:buChar char="–"/>
        <a:defRPr sz="2109">
          <a:solidFill>
            <a:schemeClr val="accent1"/>
          </a:solidFill>
          <a:latin typeface="+mn-lt"/>
          <a:ea typeface="仿宋_GB2312" pitchFamily="49" charset="-122"/>
          <a:cs typeface="仿宋_GB2312"/>
        </a:defRPr>
      </a:lvl2pPr>
      <a:lvl3pPr marL="1205065" indent="-241013" algn="l" rtl="0" eaLnBrk="0" fontAlgn="base" hangingPunct="0">
        <a:spcBef>
          <a:spcPct val="20000"/>
        </a:spcBef>
        <a:spcAft>
          <a:spcPct val="0"/>
        </a:spcAft>
        <a:buChar char="•"/>
        <a:defRPr sz="2530">
          <a:solidFill>
            <a:schemeClr val="tx1"/>
          </a:solidFill>
          <a:latin typeface="+mn-lt"/>
          <a:ea typeface="宋体" pitchFamily="2" charset="-122"/>
          <a:cs typeface="仿宋_GB2312"/>
        </a:defRPr>
      </a:lvl3pPr>
      <a:lvl4pPr marL="1687091" indent="-241013" algn="l" rtl="0" eaLnBrk="0" fontAlgn="base" hangingPunct="0">
        <a:spcBef>
          <a:spcPct val="20000"/>
        </a:spcBef>
        <a:spcAft>
          <a:spcPct val="0"/>
        </a:spcAft>
        <a:buChar char="–"/>
        <a:defRPr sz="2109">
          <a:solidFill>
            <a:schemeClr val="tx1"/>
          </a:solidFill>
          <a:latin typeface="+mn-lt"/>
          <a:ea typeface="宋体" pitchFamily="2" charset="-122"/>
          <a:cs typeface="仿宋_GB2312"/>
        </a:defRPr>
      </a:lvl4pPr>
      <a:lvl5pPr marL="2169117" indent="-241013" algn="l" rtl="0" eaLnBrk="0" fontAlgn="base" hangingPunct="0">
        <a:spcBef>
          <a:spcPct val="20000"/>
        </a:spcBef>
        <a:spcAft>
          <a:spcPct val="0"/>
        </a:spcAft>
        <a:buChar char="»"/>
        <a:defRPr sz="2109">
          <a:solidFill>
            <a:schemeClr val="tx1"/>
          </a:solidFill>
          <a:latin typeface="+mn-lt"/>
          <a:ea typeface="宋体" pitchFamily="2" charset="-122"/>
          <a:cs typeface="仿宋_GB2312"/>
        </a:defRPr>
      </a:lvl5pPr>
      <a:lvl6pPr marL="2651143" indent="-241013" algn="l" rtl="0" eaLnBrk="0" fontAlgn="base" hangingPunct="0">
        <a:spcBef>
          <a:spcPct val="20000"/>
        </a:spcBef>
        <a:spcAft>
          <a:spcPct val="0"/>
        </a:spcAft>
        <a:buChar char="»"/>
        <a:defRPr sz="2109">
          <a:solidFill>
            <a:schemeClr val="tx1"/>
          </a:solidFill>
          <a:latin typeface="+mn-lt"/>
          <a:ea typeface="宋体" pitchFamily="2" charset="-122"/>
        </a:defRPr>
      </a:lvl6pPr>
      <a:lvl7pPr marL="3133169" indent="-241013" algn="l" rtl="0" eaLnBrk="0" fontAlgn="base" hangingPunct="0">
        <a:spcBef>
          <a:spcPct val="20000"/>
        </a:spcBef>
        <a:spcAft>
          <a:spcPct val="0"/>
        </a:spcAft>
        <a:buChar char="»"/>
        <a:defRPr sz="2109">
          <a:solidFill>
            <a:schemeClr val="tx1"/>
          </a:solidFill>
          <a:latin typeface="+mn-lt"/>
          <a:ea typeface="宋体" pitchFamily="2" charset="-122"/>
        </a:defRPr>
      </a:lvl7pPr>
      <a:lvl8pPr marL="3615195" indent="-241013" algn="l" rtl="0" eaLnBrk="0" fontAlgn="base" hangingPunct="0">
        <a:spcBef>
          <a:spcPct val="20000"/>
        </a:spcBef>
        <a:spcAft>
          <a:spcPct val="0"/>
        </a:spcAft>
        <a:buChar char="»"/>
        <a:defRPr sz="2109">
          <a:solidFill>
            <a:schemeClr val="tx1"/>
          </a:solidFill>
          <a:latin typeface="+mn-lt"/>
          <a:ea typeface="宋体" pitchFamily="2" charset="-122"/>
        </a:defRPr>
      </a:lvl8pPr>
      <a:lvl9pPr marL="4097221" indent="-241013" algn="l" rtl="0" eaLnBrk="0" fontAlgn="base" hangingPunct="0">
        <a:spcBef>
          <a:spcPct val="20000"/>
        </a:spcBef>
        <a:spcAft>
          <a:spcPct val="0"/>
        </a:spcAft>
        <a:buChar char="»"/>
        <a:defRPr sz="2109">
          <a:solidFill>
            <a:schemeClr val="tx1"/>
          </a:solidFill>
          <a:latin typeface="+mn-lt"/>
          <a:ea typeface="宋体" pitchFamily="2" charset="-122"/>
        </a:defRPr>
      </a:lvl9pPr>
    </p:bodyStyle>
    <p:otherStyle>
      <a:defPPr>
        <a:defRPr lang="zh-CN"/>
      </a:defPPr>
      <a:lvl1pPr marL="0" algn="l" defTabSz="964052" rtl="0" eaLnBrk="1" latinLnBrk="0" hangingPunct="1">
        <a:defRPr sz="1898" kern="1200">
          <a:solidFill>
            <a:schemeClr val="tx1"/>
          </a:solidFill>
          <a:latin typeface="+mn-lt"/>
          <a:ea typeface="+mn-ea"/>
          <a:cs typeface="+mn-cs"/>
        </a:defRPr>
      </a:lvl1pPr>
      <a:lvl2pPr marL="482026" algn="l" defTabSz="964052" rtl="0" eaLnBrk="1" latinLnBrk="0" hangingPunct="1">
        <a:defRPr sz="1898" kern="1200">
          <a:solidFill>
            <a:schemeClr val="tx1"/>
          </a:solidFill>
          <a:latin typeface="+mn-lt"/>
          <a:ea typeface="+mn-ea"/>
          <a:cs typeface="+mn-cs"/>
        </a:defRPr>
      </a:lvl2pPr>
      <a:lvl3pPr marL="964052" algn="l" defTabSz="964052" rtl="0" eaLnBrk="1" latinLnBrk="0" hangingPunct="1">
        <a:defRPr sz="1898" kern="1200">
          <a:solidFill>
            <a:schemeClr val="tx1"/>
          </a:solidFill>
          <a:latin typeface="+mn-lt"/>
          <a:ea typeface="+mn-ea"/>
          <a:cs typeface="+mn-cs"/>
        </a:defRPr>
      </a:lvl3pPr>
      <a:lvl4pPr marL="1446078" algn="l" defTabSz="964052" rtl="0" eaLnBrk="1" latinLnBrk="0" hangingPunct="1">
        <a:defRPr sz="1898" kern="1200">
          <a:solidFill>
            <a:schemeClr val="tx1"/>
          </a:solidFill>
          <a:latin typeface="+mn-lt"/>
          <a:ea typeface="+mn-ea"/>
          <a:cs typeface="+mn-cs"/>
        </a:defRPr>
      </a:lvl4pPr>
      <a:lvl5pPr marL="1928104" algn="l" defTabSz="964052" rtl="0" eaLnBrk="1" latinLnBrk="0" hangingPunct="1">
        <a:defRPr sz="1898" kern="1200">
          <a:solidFill>
            <a:schemeClr val="tx1"/>
          </a:solidFill>
          <a:latin typeface="+mn-lt"/>
          <a:ea typeface="+mn-ea"/>
          <a:cs typeface="+mn-cs"/>
        </a:defRPr>
      </a:lvl5pPr>
      <a:lvl6pPr marL="2410130" algn="l" defTabSz="964052" rtl="0" eaLnBrk="1" latinLnBrk="0" hangingPunct="1">
        <a:defRPr sz="1898" kern="1200">
          <a:solidFill>
            <a:schemeClr val="tx1"/>
          </a:solidFill>
          <a:latin typeface="+mn-lt"/>
          <a:ea typeface="+mn-ea"/>
          <a:cs typeface="+mn-cs"/>
        </a:defRPr>
      </a:lvl6pPr>
      <a:lvl7pPr marL="2892156" algn="l" defTabSz="964052" rtl="0" eaLnBrk="1" latinLnBrk="0" hangingPunct="1">
        <a:defRPr sz="1898" kern="1200">
          <a:solidFill>
            <a:schemeClr val="tx1"/>
          </a:solidFill>
          <a:latin typeface="+mn-lt"/>
          <a:ea typeface="+mn-ea"/>
          <a:cs typeface="+mn-cs"/>
        </a:defRPr>
      </a:lvl7pPr>
      <a:lvl8pPr marL="3374182" algn="l" defTabSz="964052" rtl="0" eaLnBrk="1" latinLnBrk="0" hangingPunct="1">
        <a:defRPr sz="1898" kern="1200">
          <a:solidFill>
            <a:schemeClr val="tx1"/>
          </a:solidFill>
          <a:latin typeface="+mn-lt"/>
          <a:ea typeface="+mn-ea"/>
          <a:cs typeface="+mn-cs"/>
        </a:defRPr>
      </a:lvl8pPr>
      <a:lvl9pPr marL="3856208" algn="l" defTabSz="964052" rtl="0" eaLnBrk="1" latinLnBrk="0" hangingPunct="1">
        <a:defRPr sz="1898"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42687" y="957656"/>
            <a:ext cx="11573377" cy="669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单击此处编辑母版标题样式</a:t>
            </a:r>
          </a:p>
        </p:txBody>
      </p:sp>
      <p:sp>
        <p:nvSpPr>
          <p:cNvPr id="1027" name="Rectangle 3"/>
          <p:cNvSpPr>
            <a:spLocks noGrp="1" noChangeArrowheads="1"/>
          </p:cNvSpPr>
          <p:nvPr>
            <p:ph type="body" idx="1"/>
          </p:nvPr>
        </p:nvSpPr>
        <p:spPr bwMode="auto">
          <a:xfrm>
            <a:off x="642687" y="1687619"/>
            <a:ext cx="11573377" cy="4773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p:txBody>
      </p:sp>
    </p:spTree>
    <p:extLst>
      <p:ext uri="{BB962C8B-B14F-4D97-AF65-F5344CB8AC3E}">
        <p14:creationId xmlns:p14="http://schemas.microsoft.com/office/powerpoint/2010/main" val="2734574718"/>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Lst>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txStyles>
    <p:titleStyle>
      <a:lvl1pPr algn="l" rtl="0" eaLnBrk="0" fontAlgn="base" hangingPunct="0">
        <a:spcBef>
          <a:spcPct val="0"/>
        </a:spcBef>
        <a:spcAft>
          <a:spcPct val="0"/>
        </a:spcAft>
        <a:defRPr sz="2530">
          <a:solidFill>
            <a:schemeClr val="accent1"/>
          </a:solidFill>
          <a:latin typeface="+mj-lt"/>
          <a:ea typeface="+mj-ea"/>
          <a:cs typeface="+mj-cs"/>
        </a:defRPr>
      </a:lvl1pPr>
      <a:lvl2pPr algn="l" rtl="0" eaLnBrk="0" fontAlgn="base" hangingPunct="0">
        <a:spcBef>
          <a:spcPct val="0"/>
        </a:spcBef>
        <a:spcAft>
          <a:spcPct val="0"/>
        </a:spcAft>
        <a:defRPr sz="2530">
          <a:solidFill>
            <a:schemeClr val="accent1"/>
          </a:solidFill>
          <a:latin typeface="Arial" pitchFamily="34" charset="0"/>
          <a:ea typeface="微软雅黑" pitchFamily="34" charset="-122"/>
        </a:defRPr>
      </a:lvl2pPr>
      <a:lvl3pPr algn="l" rtl="0" eaLnBrk="0" fontAlgn="base" hangingPunct="0">
        <a:spcBef>
          <a:spcPct val="0"/>
        </a:spcBef>
        <a:spcAft>
          <a:spcPct val="0"/>
        </a:spcAft>
        <a:defRPr sz="2530">
          <a:solidFill>
            <a:schemeClr val="accent1"/>
          </a:solidFill>
          <a:latin typeface="Arial" pitchFamily="34" charset="0"/>
          <a:ea typeface="微软雅黑" pitchFamily="34" charset="-122"/>
        </a:defRPr>
      </a:lvl3pPr>
      <a:lvl4pPr algn="l" rtl="0" eaLnBrk="0" fontAlgn="base" hangingPunct="0">
        <a:spcBef>
          <a:spcPct val="0"/>
        </a:spcBef>
        <a:spcAft>
          <a:spcPct val="0"/>
        </a:spcAft>
        <a:defRPr sz="2530">
          <a:solidFill>
            <a:schemeClr val="accent1"/>
          </a:solidFill>
          <a:latin typeface="Arial" pitchFamily="34" charset="0"/>
          <a:ea typeface="微软雅黑" pitchFamily="34" charset="-122"/>
        </a:defRPr>
      </a:lvl4pPr>
      <a:lvl5pPr algn="l" rtl="0" eaLnBrk="0" fontAlgn="base" hangingPunct="0">
        <a:spcBef>
          <a:spcPct val="0"/>
        </a:spcBef>
        <a:spcAft>
          <a:spcPct val="0"/>
        </a:spcAft>
        <a:defRPr sz="2530">
          <a:solidFill>
            <a:schemeClr val="accent1"/>
          </a:solidFill>
          <a:latin typeface="Arial" pitchFamily="34" charset="0"/>
          <a:ea typeface="微软雅黑" pitchFamily="34" charset="-122"/>
        </a:defRPr>
      </a:lvl5pPr>
      <a:lvl6pPr marL="482026" algn="l" rtl="0" fontAlgn="base">
        <a:spcBef>
          <a:spcPct val="0"/>
        </a:spcBef>
        <a:spcAft>
          <a:spcPct val="0"/>
        </a:spcAft>
        <a:defRPr sz="2530">
          <a:solidFill>
            <a:schemeClr val="tx2"/>
          </a:solidFill>
          <a:latin typeface="Arial" pitchFamily="34" charset="0"/>
          <a:ea typeface="微软雅黑" pitchFamily="34" charset="-122"/>
        </a:defRPr>
      </a:lvl6pPr>
      <a:lvl7pPr marL="964052" algn="l" rtl="0" fontAlgn="base">
        <a:spcBef>
          <a:spcPct val="0"/>
        </a:spcBef>
        <a:spcAft>
          <a:spcPct val="0"/>
        </a:spcAft>
        <a:defRPr sz="2530">
          <a:solidFill>
            <a:schemeClr val="tx2"/>
          </a:solidFill>
          <a:latin typeface="Arial" pitchFamily="34" charset="0"/>
          <a:ea typeface="微软雅黑" pitchFamily="34" charset="-122"/>
        </a:defRPr>
      </a:lvl7pPr>
      <a:lvl8pPr marL="1446078" algn="l" rtl="0" fontAlgn="base">
        <a:spcBef>
          <a:spcPct val="0"/>
        </a:spcBef>
        <a:spcAft>
          <a:spcPct val="0"/>
        </a:spcAft>
        <a:defRPr sz="2530">
          <a:solidFill>
            <a:schemeClr val="tx2"/>
          </a:solidFill>
          <a:latin typeface="Arial" pitchFamily="34" charset="0"/>
          <a:ea typeface="微软雅黑" pitchFamily="34" charset="-122"/>
        </a:defRPr>
      </a:lvl8pPr>
      <a:lvl9pPr marL="1928104" algn="l" rtl="0" fontAlgn="base">
        <a:spcBef>
          <a:spcPct val="0"/>
        </a:spcBef>
        <a:spcAft>
          <a:spcPct val="0"/>
        </a:spcAft>
        <a:defRPr sz="2530">
          <a:solidFill>
            <a:schemeClr val="tx2"/>
          </a:solidFill>
          <a:latin typeface="Arial" pitchFamily="34" charset="0"/>
          <a:ea typeface="微软雅黑" pitchFamily="34" charset="-122"/>
        </a:defRPr>
      </a:lvl9pPr>
    </p:titleStyle>
    <p:bodyStyle>
      <a:lvl1pPr marL="361519" indent="-361519" algn="l" rtl="0" eaLnBrk="0" fontAlgn="base" hangingPunct="0">
        <a:spcBef>
          <a:spcPct val="20000"/>
        </a:spcBef>
        <a:spcAft>
          <a:spcPct val="0"/>
        </a:spcAft>
        <a:buChar char="•"/>
        <a:defRPr sz="2109">
          <a:solidFill>
            <a:schemeClr val="accent1"/>
          </a:solidFill>
          <a:latin typeface="+mn-lt"/>
          <a:ea typeface="+mn-ea"/>
          <a:cs typeface="微软雅黑" panose="020B0503020204020204" pitchFamily="34" charset="-122"/>
        </a:defRPr>
      </a:lvl1pPr>
      <a:lvl2pPr marL="783292" indent="-301266" algn="l" rtl="0" eaLnBrk="0" fontAlgn="base" hangingPunct="0">
        <a:spcBef>
          <a:spcPct val="20000"/>
        </a:spcBef>
        <a:spcAft>
          <a:spcPct val="0"/>
        </a:spcAft>
        <a:buChar char="–"/>
        <a:defRPr sz="2109">
          <a:solidFill>
            <a:schemeClr val="accent1"/>
          </a:solidFill>
          <a:latin typeface="+mn-lt"/>
          <a:ea typeface="仿宋_GB2312" pitchFamily="49" charset="-122"/>
          <a:cs typeface="仿宋_GB2312"/>
        </a:defRPr>
      </a:lvl2pPr>
      <a:lvl3pPr marL="1205065" indent="-241013" algn="l" rtl="0" eaLnBrk="0" fontAlgn="base" hangingPunct="0">
        <a:spcBef>
          <a:spcPct val="20000"/>
        </a:spcBef>
        <a:spcAft>
          <a:spcPct val="0"/>
        </a:spcAft>
        <a:buChar char="•"/>
        <a:defRPr sz="2530">
          <a:solidFill>
            <a:schemeClr val="tx1"/>
          </a:solidFill>
          <a:latin typeface="+mn-lt"/>
          <a:ea typeface="宋体" pitchFamily="2" charset="-122"/>
          <a:cs typeface="仿宋_GB2312"/>
        </a:defRPr>
      </a:lvl3pPr>
      <a:lvl4pPr marL="1687091" indent="-241013" algn="l" rtl="0" eaLnBrk="0" fontAlgn="base" hangingPunct="0">
        <a:spcBef>
          <a:spcPct val="20000"/>
        </a:spcBef>
        <a:spcAft>
          <a:spcPct val="0"/>
        </a:spcAft>
        <a:buChar char="–"/>
        <a:defRPr sz="2109">
          <a:solidFill>
            <a:schemeClr val="tx1"/>
          </a:solidFill>
          <a:latin typeface="+mn-lt"/>
          <a:ea typeface="宋体" pitchFamily="2" charset="-122"/>
          <a:cs typeface="仿宋_GB2312"/>
        </a:defRPr>
      </a:lvl4pPr>
      <a:lvl5pPr marL="2169117" indent="-241013" algn="l" rtl="0" eaLnBrk="0" fontAlgn="base" hangingPunct="0">
        <a:spcBef>
          <a:spcPct val="20000"/>
        </a:spcBef>
        <a:spcAft>
          <a:spcPct val="0"/>
        </a:spcAft>
        <a:buChar char="»"/>
        <a:defRPr sz="2109">
          <a:solidFill>
            <a:schemeClr val="tx1"/>
          </a:solidFill>
          <a:latin typeface="+mn-lt"/>
          <a:ea typeface="宋体" pitchFamily="2" charset="-122"/>
          <a:cs typeface="仿宋_GB2312"/>
        </a:defRPr>
      </a:lvl5pPr>
      <a:lvl6pPr marL="2651143" indent="-241013" algn="l" rtl="0" eaLnBrk="0" fontAlgn="base" hangingPunct="0">
        <a:spcBef>
          <a:spcPct val="20000"/>
        </a:spcBef>
        <a:spcAft>
          <a:spcPct val="0"/>
        </a:spcAft>
        <a:buChar char="»"/>
        <a:defRPr sz="2109">
          <a:solidFill>
            <a:schemeClr val="tx1"/>
          </a:solidFill>
          <a:latin typeface="+mn-lt"/>
          <a:ea typeface="宋体" pitchFamily="2" charset="-122"/>
        </a:defRPr>
      </a:lvl6pPr>
      <a:lvl7pPr marL="3133169" indent="-241013" algn="l" rtl="0" eaLnBrk="0" fontAlgn="base" hangingPunct="0">
        <a:spcBef>
          <a:spcPct val="20000"/>
        </a:spcBef>
        <a:spcAft>
          <a:spcPct val="0"/>
        </a:spcAft>
        <a:buChar char="»"/>
        <a:defRPr sz="2109">
          <a:solidFill>
            <a:schemeClr val="tx1"/>
          </a:solidFill>
          <a:latin typeface="+mn-lt"/>
          <a:ea typeface="宋体" pitchFamily="2" charset="-122"/>
        </a:defRPr>
      </a:lvl7pPr>
      <a:lvl8pPr marL="3615195" indent="-241013" algn="l" rtl="0" eaLnBrk="0" fontAlgn="base" hangingPunct="0">
        <a:spcBef>
          <a:spcPct val="20000"/>
        </a:spcBef>
        <a:spcAft>
          <a:spcPct val="0"/>
        </a:spcAft>
        <a:buChar char="»"/>
        <a:defRPr sz="2109">
          <a:solidFill>
            <a:schemeClr val="tx1"/>
          </a:solidFill>
          <a:latin typeface="+mn-lt"/>
          <a:ea typeface="宋体" pitchFamily="2" charset="-122"/>
        </a:defRPr>
      </a:lvl8pPr>
      <a:lvl9pPr marL="4097221" indent="-241013" algn="l" rtl="0" eaLnBrk="0" fontAlgn="base" hangingPunct="0">
        <a:spcBef>
          <a:spcPct val="20000"/>
        </a:spcBef>
        <a:spcAft>
          <a:spcPct val="0"/>
        </a:spcAft>
        <a:buChar char="»"/>
        <a:defRPr sz="2109">
          <a:solidFill>
            <a:schemeClr val="tx1"/>
          </a:solidFill>
          <a:latin typeface="+mn-lt"/>
          <a:ea typeface="宋体" pitchFamily="2" charset="-122"/>
        </a:defRPr>
      </a:lvl9pPr>
    </p:bodyStyle>
    <p:otherStyle>
      <a:defPPr>
        <a:defRPr lang="zh-CN"/>
      </a:defPPr>
      <a:lvl1pPr marL="0" algn="l" defTabSz="964052" rtl="0" eaLnBrk="1" latinLnBrk="0" hangingPunct="1">
        <a:defRPr sz="1898" kern="1200">
          <a:solidFill>
            <a:schemeClr val="tx1"/>
          </a:solidFill>
          <a:latin typeface="+mn-lt"/>
          <a:ea typeface="+mn-ea"/>
          <a:cs typeface="+mn-cs"/>
        </a:defRPr>
      </a:lvl1pPr>
      <a:lvl2pPr marL="482026" algn="l" defTabSz="964052" rtl="0" eaLnBrk="1" latinLnBrk="0" hangingPunct="1">
        <a:defRPr sz="1898" kern="1200">
          <a:solidFill>
            <a:schemeClr val="tx1"/>
          </a:solidFill>
          <a:latin typeface="+mn-lt"/>
          <a:ea typeface="+mn-ea"/>
          <a:cs typeface="+mn-cs"/>
        </a:defRPr>
      </a:lvl2pPr>
      <a:lvl3pPr marL="964052" algn="l" defTabSz="964052" rtl="0" eaLnBrk="1" latinLnBrk="0" hangingPunct="1">
        <a:defRPr sz="1898" kern="1200">
          <a:solidFill>
            <a:schemeClr val="tx1"/>
          </a:solidFill>
          <a:latin typeface="+mn-lt"/>
          <a:ea typeface="+mn-ea"/>
          <a:cs typeface="+mn-cs"/>
        </a:defRPr>
      </a:lvl3pPr>
      <a:lvl4pPr marL="1446078" algn="l" defTabSz="964052" rtl="0" eaLnBrk="1" latinLnBrk="0" hangingPunct="1">
        <a:defRPr sz="1898" kern="1200">
          <a:solidFill>
            <a:schemeClr val="tx1"/>
          </a:solidFill>
          <a:latin typeface="+mn-lt"/>
          <a:ea typeface="+mn-ea"/>
          <a:cs typeface="+mn-cs"/>
        </a:defRPr>
      </a:lvl4pPr>
      <a:lvl5pPr marL="1928104" algn="l" defTabSz="964052" rtl="0" eaLnBrk="1" latinLnBrk="0" hangingPunct="1">
        <a:defRPr sz="1898" kern="1200">
          <a:solidFill>
            <a:schemeClr val="tx1"/>
          </a:solidFill>
          <a:latin typeface="+mn-lt"/>
          <a:ea typeface="+mn-ea"/>
          <a:cs typeface="+mn-cs"/>
        </a:defRPr>
      </a:lvl5pPr>
      <a:lvl6pPr marL="2410130" algn="l" defTabSz="964052" rtl="0" eaLnBrk="1" latinLnBrk="0" hangingPunct="1">
        <a:defRPr sz="1898" kern="1200">
          <a:solidFill>
            <a:schemeClr val="tx1"/>
          </a:solidFill>
          <a:latin typeface="+mn-lt"/>
          <a:ea typeface="+mn-ea"/>
          <a:cs typeface="+mn-cs"/>
        </a:defRPr>
      </a:lvl6pPr>
      <a:lvl7pPr marL="2892156" algn="l" defTabSz="964052" rtl="0" eaLnBrk="1" latinLnBrk="0" hangingPunct="1">
        <a:defRPr sz="1898" kern="1200">
          <a:solidFill>
            <a:schemeClr val="tx1"/>
          </a:solidFill>
          <a:latin typeface="+mn-lt"/>
          <a:ea typeface="+mn-ea"/>
          <a:cs typeface="+mn-cs"/>
        </a:defRPr>
      </a:lvl7pPr>
      <a:lvl8pPr marL="3374182" algn="l" defTabSz="964052" rtl="0" eaLnBrk="1" latinLnBrk="0" hangingPunct="1">
        <a:defRPr sz="1898" kern="1200">
          <a:solidFill>
            <a:schemeClr val="tx1"/>
          </a:solidFill>
          <a:latin typeface="+mn-lt"/>
          <a:ea typeface="+mn-ea"/>
          <a:cs typeface="+mn-cs"/>
        </a:defRPr>
      </a:lvl8pPr>
      <a:lvl9pPr marL="3856208" algn="l" defTabSz="964052" rtl="0" eaLnBrk="1" latinLnBrk="0" hangingPunct="1">
        <a:defRPr sz="1898"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42687" y="957656"/>
            <a:ext cx="11573377" cy="669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单击此处编辑母版标题样式</a:t>
            </a:r>
          </a:p>
        </p:txBody>
      </p:sp>
      <p:sp>
        <p:nvSpPr>
          <p:cNvPr id="1027" name="Rectangle 3"/>
          <p:cNvSpPr>
            <a:spLocks noGrp="1" noChangeArrowheads="1"/>
          </p:cNvSpPr>
          <p:nvPr>
            <p:ph type="body" idx="1"/>
          </p:nvPr>
        </p:nvSpPr>
        <p:spPr bwMode="auto">
          <a:xfrm>
            <a:off x="642687" y="1687619"/>
            <a:ext cx="11573377" cy="4773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smtClean="0"/>
              <a:t>单击此处编辑母版文本样式</a:t>
            </a:r>
          </a:p>
          <a:p>
            <a:pPr lvl="1"/>
            <a:r>
              <a:rPr lang="zh-CN" altLang="zh-CN" smtClean="0"/>
              <a:t>第二级</a:t>
            </a:r>
          </a:p>
        </p:txBody>
      </p:sp>
    </p:spTree>
    <p:extLst>
      <p:ext uri="{BB962C8B-B14F-4D97-AF65-F5344CB8AC3E}">
        <p14:creationId xmlns:p14="http://schemas.microsoft.com/office/powerpoint/2010/main" val="2330279152"/>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Lst>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txStyles>
    <p:titleStyle>
      <a:lvl1pPr algn="l" rtl="0" eaLnBrk="0" fontAlgn="base" hangingPunct="0">
        <a:spcBef>
          <a:spcPct val="0"/>
        </a:spcBef>
        <a:spcAft>
          <a:spcPct val="0"/>
        </a:spcAft>
        <a:defRPr sz="2530">
          <a:solidFill>
            <a:schemeClr val="accent1"/>
          </a:solidFill>
          <a:latin typeface="+mj-lt"/>
          <a:ea typeface="+mj-ea"/>
          <a:cs typeface="+mj-cs"/>
        </a:defRPr>
      </a:lvl1pPr>
      <a:lvl2pPr algn="l" rtl="0" eaLnBrk="0" fontAlgn="base" hangingPunct="0">
        <a:spcBef>
          <a:spcPct val="0"/>
        </a:spcBef>
        <a:spcAft>
          <a:spcPct val="0"/>
        </a:spcAft>
        <a:defRPr sz="2530">
          <a:solidFill>
            <a:schemeClr val="accent1"/>
          </a:solidFill>
          <a:latin typeface="Arial" pitchFamily="34" charset="0"/>
          <a:ea typeface="微软雅黑" pitchFamily="34" charset="-122"/>
        </a:defRPr>
      </a:lvl2pPr>
      <a:lvl3pPr algn="l" rtl="0" eaLnBrk="0" fontAlgn="base" hangingPunct="0">
        <a:spcBef>
          <a:spcPct val="0"/>
        </a:spcBef>
        <a:spcAft>
          <a:spcPct val="0"/>
        </a:spcAft>
        <a:defRPr sz="2530">
          <a:solidFill>
            <a:schemeClr val="accent1"/>
          </a:solidFill>
          <a:latin typeface="Arial" pitchFamily="34" charset="0"/>
          <a:ea typeface="微软雅黑" pitchFamily="34" charset="-122"/>
        </a:defRPr>
      </a:lvl3pPr>
      <a:lvl4pPr algn="l" rtl="0" eaLnBrk="0" fontAlgn="base" hangingPunct="0">
        <a:spcBef>
          <a:spcPct val="0"/>
        </a:spcBef>
        <a:spcAft>
          <a:spcPct val="0"/>
        </a:spcAft>
        <a:defRPr sz="2530">
          <a:solidFill>
            <a:schemeClr val="accent1"/>
          </a:solidFill>
          <a:latin typeface="Arial" pitchFamily="34" charset="0"/>
          <a:ea typeface="微软雅黑" pitchFamily="34" charset="-122"/>
        </a:defRPr>
      </a:lvl4pPr>
      <a:lvl5pPr algn="l" rtl="0" eaLnBrk="0" fontAlgn="base" hangingPunct="0">
        <a:spcBef>
          <a:spcPct val="0"/>
        </a:spcBef>
        <a:spcAft>
          <a:spcPct val="0"/>
        </a:spcAft>
        <a:defRPr sz="2530">
          <a:solidFill>
            <a:schemeClr val="accent1"/>
          </a:solidFill>
          <a:latin typeface="Arial" pitchFamily="34" charset="0"/>
          <a:ea typeface="微软雅黑" pitchFamily="34" charset="-122"/>
        </a:defRPr>
      </a:lvl5pPr>
      <a:lvl6pPr marL="482026" algn="l" rtl="0" fontAlgn="base">
        <a:spcBef>
          <a:spcPct val="0"/>
        </a:spcBef>
        <a:spcAft>
          <a:spcPct val="0"/>
        </a:spcAft>
        <a:defRPr sz="2530">
          <a:solidFill>
            <a:schemeClr val="tx2"/>
          </a:solidFill>
          <a:latin typeface="Arial" pitchFamily="34" charset="0"/>
          <a:ea typeface="微软雅黑" pitchFamily="34" charset="-122"/>
        </a:defRPr>
      </a:lvl6pPr>
      <a:lvl7pPr marL="964052" algn="l" rtl="0" fontAlgn="base">
        <a:spcBef>
          <a:spcPct val="0"/>
        </a:spcBef>
        <a:spcAft>
          <a:spcPct val="0"/>
        </a:spcAft>
        <a:defRPr sz="2530">
          <a:solidFill>
            <a:schemeClr val="tx2"/>
          </a:solidFill>
          <a:latin typeface="Arial" pitchFamily="34" charset="0"/>
          <a:ea typeface="微软雅黑" pitchFamily="34" charset="-122"/>
        </a:defRPr>
      </a:lvl7pPr>
      <a:lvl8pPr marL="1446078" algn="l" rtl="0" fontAlgn="base">
        <a:spcBef>
          <a:spcPct val="0"/>
        </a:spcBef>
        <a:spcAft>
          <a:spcPct val="0"/>
        </a:spcAft>
        <a:defRPr sz="2530">
          <a:solidFill>
            <a:schemeClr val="tx2"/>
          </a:solidFill>
          <a:latin typeface="Arial" pitchFamily="34" charset="0"/>
          <a:ea typeface="微软雅黑" pitchFamily="34" charset="-122"/>
        </a:defRPr>
      </a:lvl8pPr>
      <a:lvl9pPr marL="1928104" algn="l" rtl="0" fontAlgn="base">
        <a:spcBef>
          <a:spcPct val="0"/>
        </a:spcBef>
        <a:spcAft>
          <a:spcPct val="0"/>
        </a:spcAft>
        <a:defRPr sz="2530">
          <a:solidFill>
            <a:schemeClr val="tx2"/>
          </a:solidFill>
          <a:latin typeface="Arial" pitchFamily="34" charset="0"/>
          <a:ea typeface="微软雅黑" pitchFamily="34" charset="-122"/>
        </a:defRPr>
      </a:lvl9pPr>
    </p:titleStyle>
    <p:bodyStyle>
      <a:lvl1pPr marL="361519" indent="-361519" algn="l" rtl="0" eaLnBrk="0" fontAlgn="base" hangingPunct="0">
        <a:spcBef>
          <a:spcPct val="20000"/>
        </a:spcBef>
        <a:spcAft>
          <a:spcPct val="0"/>
        </a:spcAft>
        <a:buChar char="•"/>
        <a:defRPr sz="2109">
          <a:solidFill>
            <a:schemeClr val="accent1"/>
          </a:solidFill>
          <a:latin typeface="+mn-lt"/>
          <a:ea typeface="+mn-ea"/>
          <a:cs typeface="微软雅黑" panose="020B0503020204020204" pitchFamily="34" charset="-122"/>
        </a:defRPr>
      </a:lvl1pPr>
      <a:lvl2pPr marL="783292" indent="-301266" algn="l" rtl="0" eaLnBrk="0" fontAlgn="base" hangingPunct="0">
        <a:spcBef>
          <a:spcPct val="20000"/>
        </a:spcBef>
        <a:spcAft>
          <a:spcPct val="0"/>
        </a:spcAft>
        <a:buChar char="–"/>
        <a:defRPr sz="2109">
          <a:solidFill>
            <a:schemeClr val="accent1"/>
          </a:solidFill>
          <a:latin typeface="+mn-lt"/>
          <a:ea typeface="仿宋_GB2312" pitchFamily="49" charset="-122"/>
          <a:cs typeface="仿宋_GB2312"/>
        </a:defRPr>
      </a:lvl2pPr>
      <a:lvl3pPr marL="1205065" indent="-241013" algn="l" rtl="0" eaLnBrk="0" fontAlgn="base" hangingPunct="0">
        <a:spcBef>
          <a:spcPct val="20000"/>
        </a:spcBef>
        <a:spcAft>
          <a:spcPct val="0"/>
        </a:spcAft>
        <a:buChar char="•"/>
        <a:defRPr sz="2530">
          <a:solidFill>
            <a:schemeClr val="tx1"/>
          </a:solidFill>
          <a:latin typeface="+mn-lt"/>
          <a:ea typeface="宋体" pitchFamily="2" charset="-122"/>
          <a:cs typeface="仿宋_GB2312"/>
        </a:defRPr>
      </a:lvl3pPr>
      <a:lvl4pPr marL="1687091" indent="-241013" algn="l" rtl="0" eaLnBrk="0" fontAlgn="base" hangingPunct="0">
        <a:spcBef>
          <a:spcPct val="20000"/>
        </a:spcBef>
        <a:spcAft>
          <a:spcPct val="0"/>
        </a:spcAft>
        <a:buChar char="–"/>
        <a:defRPr sz="2109">
          <a:solidFill>
            <a:schemeClr val="tx1"/>
          </a:solidFill>
          <a:latin typeface="+mn-lt"/>
          <a:ea typeface="宋体" pitchFamily="2" charset="-122"/>
          <a:cs typeface="仿宋_GB2312"/>
        </a:defRPr>
      </a:lvl4pPr>
      <a:lvl5pPr marL="2169117" indent="-241013" algn="l" rtl="0" eaLnBrk="0" fontAlgn="base" hangingPunct="0">
        <a:spcBef>
          <a:spcPct val="20000"/>
        </a:spcBef>
        <a:spcAft>
          <a:spcPct val="0"/>
        </a:spcAft>
        <a:buChar char="»"/>
        <a:defRPr sz="2109">
          <a:solidFill>
            <a:schemeClr val="tx1"/>
          </a:solidFill>
          <a:latin typeface="+mn-lt"/>
          <a:ea typeface="宋体" pitchFamily="2" charset="-122"/>
          <a:cs typeface="仿宋_GB2312"/>
        </a:defRPr>
      </a:lvl5pPr>
      <a:lvl6pPr marL="2651143" indent="-241013" algn="l" rtl="0" eaLnBrk="0" fontAlgn="base" hangingPunct="0">
        <a:spcBef>
          <a:spcPct val="20000"/>
        </a:spcBef>
        <a:spcAft>
          <a:spcPct val="0"/>
        </a:spcAft>
        <a:buChar char="»"/>
        <a:defRPr sz="2109">
          <a:solidFill>
            <a:schemeClr val="tx1"/>
          </a:solidFill>
          <a:latin typeface="+mn-lt"/>
          <a:ea typeface="宋体" pitchFamily="2" charset="-122"/>
        </a:defRPr>
      </a:lvl6pPr>
      <a:lvl7pPr marL="3133169" indent="-241013" algn="l" rtl="0" eaLnBrk="0" fontAlgn="base" hangingPunct="0">
        <a:spcBef>
          <a:spcPct val="20000"/>
        </a:spcBef>
        <a:spcAft>
          <a:spcPct val="0"/>
        </a:spcAft>
        <a:buChar char="»"/>
        <a:defRPr sz="2109">
          <a:solidFill>
            <a:schemeClr val="tx1"/>
          </a:solidFill>
          <a:latin typeface="+mn-lt"/>
          <a:ea typeface="宋体" pitchFamily="2" charset="-122"/>
        </a:defRPr>
      </a:lvl7pPr>
      <a:lvl8pPr marL="3615195" indent="-241013" algn="l" rtl="0" eaLnBrk="0" fontAlgn="base" hangingPunct="0">
        <a:spcBef>
          <a:spcPct val="20000"/>
        </a:spcBef>
        <a:spcAft>
          <a:spcPct val="0"/>
        </a:spcAft>
        <a:buChar char="»"/>
        <a:defRPr sz="2109">
          <a:solidFill>
            <a:schemeClr val="tx1"/>
          </a:solidFill>
          <a:latin typeface="+mn-lt"/>
          <a:ea typeface="宋体" pitchFamily="2" charset="-122"/>
        </a:defRPr>
      </a:lvl8pPr>
      <a:lvl9pPr marL="4097221" indent="-241013" algn="l" rtl="0" eaLnBrk="0" fontAlgn="base" hangingPunct="0">
        <a:spcBef>
          <a:spcPct val="20000"/>
        </a:spcBef>
        <a:spcAft>
          <a:spcPct val="0"/>
        </a:spcAft>
        <a:buChar char="»"/>
        <a:defRPr sz="2109">
          <a:solidFill>
            <a:schemeClr val="tx1"/>
          </a:solidFill>
          <a:latin typeface="+mn-lt"/>
          <a:ea typeface="宋体" pitchFamily="2" charset="-122"/>
        </a:defRPr>
      </a:lvl9pPr>
    </p:bodyStyle>
    <p:otherStyle>
      <a:defPPr>
        <a:defRPr lang="zh-CN"/>
      </a:defPPr>
      <a:lvl1pPr marL="0" algn="l" defTabSz="964052" rtl="0" eaLnBrk="1" latinLnBrk="0" hangingPunct="1">
        <a:defRPr sz="1898" kern="1200">
          <a:solidFill>
            <a:schemeClr val="tx1"/>
          </a:solidFill>
          <a:latin typeface="+mn-lt"/>
          <a:ea typeface="+mn-ea"/>
          <a:cs typeface="+mn-cs"/>
        </a:defRPr>
      </a:lvl1pPr>
      <a:lvl2pPr marL="482026" algn="l" defTabSz="964052" rtl="0" eaLnBrk="1" latinLnBrk="0" hangingPunct="1">
        <a:defRPr sz="1898" kern="1200">
          <a:solidFill>
            <a:schemeClr val="tx1"/>
          </a:solidFill>
          <a:latin typeface="+mn-lt"/>
          <a:ea typeface="+mn-ea"/>
          <a:cs typeface="+mn-cs"/>
        </a:defRPr>
      </a:lvl2pPr>
      <a:lvl3pPr marL="964052" algn="l" defTabSz="964052" rtl="0" eaLnBrk="1" latinLnBrk="0" hangingPunct="1">
        <a:defRPr sz="1898" kern="1200">
          <a:solidFill>
            <a:schemeClr val="tx1"/>
          </a:solidFill>
          <a:latin typeface="+mn-lt"/>
          <a:ea typeface="+mn-ea"/>
          <a:cs typeface="+mn-cs"/>
        </a:defRPr>
      </a:lvl3pPr>
      <a:lvl4pPr marL="1446078" algn="l" defTabSz="964052" rtl="0" eaLnBrk="1" latinLnBrk="0" hangingPunct="1">
        <a:defRPr sz="1898" kern="1200">
          <a:solidFill>
            <a:schemeClr val="tx1"/>
          </a:solidFill>
          <a:latin typeface="+mn-lt"/>
          <a:ea typeface="+mn-ea"/>
          <a:cs typeface="+mn-cs"/>
        </a:defRPr>
      </a:lvl4pPr>
      <a:lvl5pPr marL="1928104" algn="l" defTabSz="964052" rtl="0" eaLnBrk="1" latinLnBrk="0" hangingPunct="1">
        <a:defRPr sz="1898" kern="1200">
          <a:solidFill>
            <a:schemeClr val="tx1"/>
          </a:solidFill>
          <a:latin typeface="+mn-lt"/>
          <a:ea typeface="+mn-ea"/>
          <a:cs typeface="+mn-cs"/>
        </a:defRPr>
      </a:lvl5pPr>
      <a:lvl6pPr marL="2410130" algn="l" defTabSz="964052" rtl="0" eaLnBrk="1" latinLnBrk="0" hangingPunct="1">
        <a:defRPr sz="1898" kern="1200">
          <a:solidFill>
            <a:schemeClr val="tx1"/>
          </a:solidFill>
          <a:latin typeface="+mn-lt"/>
          <a:ea typeface="+mn-ea"/>
          <a:cs typeface="+mn-cs"/>
        </a:defRPr>
      </a:lvl6pPr>
      <a:lvl7pPr marL="2892156" algn="l" defTabSz="964052" rtl="0" eaLnBrk="1" latinLnBrk="0" hangingPunct="1">
        <a:defRPr sz="1898" kern="1200">
          <a:solidFill>
            <a:schemeClr val="tx1"/>
          </a:solidFill>
          <a:latin typeface="+mn-lt"/>
          <a:ea typeface="+mn-ea"/>
          <a:cs typeface="+mn-cs"/>
        </a:defRPr>
      </a:lvl7pPr>
      <a:lvl8pPr marL="3374182" algn="l" defTabSz="964052" rtl="0" eaLnBrk="1" latinLnBrk="0" hangingPunct="1">
        <a:defRPr sz="1898" kern="1200">
          <a:solidFill>
            <a:schemeClr val="tx1"/>
          </a:solidFill>
          <a:latin typeface="+mn-lt"/>
          <a:ea typeface="+mn-ea"/>
          <a:cs typeface="+mn-cs"/>
        </a:defRPr>
      </a:lvl8pPr>
      <a:lvl9pPr marL="3856208" algn="l" defTabSz="964052" rtl="0" eaLnBrk="1" latinLnBrk="0" hangingPunct="1">
        <a:defRPr sz="18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7.png"/><Relationship Id="rId2" Type="http://schemas.openxmlformats.org/officeDocument/2006/relationships/audio" Target="../media/media1.mp3"/><Relationship Id="rId1" Type="http://schemas.microsoft.com/office/2007/relationships/media" Target="../media/media1.mp3"/><Relationship Id="rId6" Type="http://schemas.microsoft.com/office/2007/relationships/hdphoto" Target="../media/hdphoto1.wdp"/><Relationship Id="rId5" Type="http://schemas.openxmlformats.org/officeDocument/2006/relationships/image" Target="../media/image16.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0.emf"/><Relationship Id="rId5" Type="http://schemas.openxmlformats.org/officeDocument/2006/relationships/package" Target="../embeddings/Microsoft_Visio___2.vsdx"/><Relationship Id="rId4" Type="http://schemas.openxmlformats.org/officeDocument/2006/relationships/image" Target="../media/image18.jp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27.emf"/><Relationship Id="rId13" Type="http://schemas.openxmlformats.org/officeDocument/2006/relationships/image" Target="../media/image32.png"/><Relationship Id="rId3" Type="http://schemas.openxmlformats.org/officeDocument/2006/relationships/image" Target="../media/image18.jpg"/><Relationship Id="rId7" Type="http://schemas.openxmlformats.org/officeDocument/2006/relationships/image" Target="../media/image26.png"/><Relationship Id="rId12" Type="http://schemas.openxmlformats.org/officeDocument/2006/relationships/image" Target="../media/image31.emf"/><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30.emf"/><Relationship Id="rId5" Type="http://schemas.openxmlformats.org/officeDocument/2006/relationships/image" Target="../media/image24.png"/><Relationship Id="rId15" Type="http://schemas.openxmlformats.org/officeDocument/2006/relationships/image" Target="../media/image34.emf"/><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emf"/><Relationship Id="rId14" Type="http://schemas.openxmlformats.org/officeDocument/2006/relationships/image" Target="../media/image33.emf"/></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9.xml"/><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image" Target="../media/image18.jpg"/><Relationship Id="rId3" Type="http://schemas.openxmlformats.org/officeDocument/2006/relationships/tags" Target="../tags/tag4.xml"/><Relationship Id="rId21" Type="http://schemas.openxmlformats.org/officeDocument/2006/relationships/tags" Target="../tags/tag2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notesSlide" Target="../notesSlides/notesSlide2.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slideLayout" Target="../slideLayouts/slideLayout1.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tags" Target="../tags/tag24.xml"/><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44.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19.emf"/><Relationship Id="rId4" Type="http://schemas.openxmlformats.org/officeDocument/2006/relationships/package" Target="../embeddings/Microsoft_Visio___1.vsdx"/></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41" y="-344115"/>
            <a:ext cx="12858750" cy="7232649"/>
          </a:xfrm>
          <a:prstGeom prst="rect">
            <a:avLst/>
          </a:prstGeom>
          <a:blipFill dpi="0" rotWithShape="1">
            <a:blip r:embed="rId5">
              <a:grayscl/>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a:stretch>
              <a:fillRect t="-15709" b="-281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0" y="4120381"/>
            <a:ext cx="12858750" cy="2664297"/>
          </a:xfrm>
          <a:prstGeom prst="rect">
            <a:avLst/>
          </a:prstGeom>
          <a:solidFill>
            <a:srgbClr val="0C2744">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259"/>
          <p:cNvSpPr>
            <a:spLocks noChangeArrowheads="1"/>
          </p:cNvSpPr>
          <p:nvPr/>
        </p:nvSpPr>
        <p:spPr bwMode="auto">
          <a:xfrm>
            <a:off x="3177721" y="4408413"/>
            <a:ext cx="6503308"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4800" b="1" dirty="0" smtClean="0">
                <a:solidFill>
                  <a:schemeClr val="bg1"/>
                </a:solidFill>
                <a:cs typeface="Arial" panose="020B0604020202020204" pitchFamily="34" charset="0"/>
              </a:rPr>
              <a:t>基于</a:t>
            </a:r>
            <a:r>
              <a:rPr lang="en-US" altLang="zh-CN" sz="4800" b="1" dirty="0" smtClean="0">
                <a:solidFill>
                  <a:schemeClr val="bg1"/>
                </a:solidFill>
                <a:cs typeface="Arial" panose="020B0604020202020204" pitchFamily="34" charset="0"/>
              </a:rPr>
              <a:t>WIFI </a:t>
            </a:r>
            <a:r>
              <a:rPr lang="zh-CN" altLang="en-US" sz="4800" b="1" dirty="0" smtClean="0">
                <a:solidFill>
                  <a:schemeClr val="bg1"/>
                </a:solidFill>
                <a:cs typeface="Arial" panose="020B0604020202020204" pitchFamily="34" charset="0"/>
              </a:rPr>
              <a:t>探针的商业大数据分析系统</a:t>
            </a:r>
            <a:endParaRPr lang="zh-CN" altLang="en-US" sz="4000" b="1" dirty="0">
              <a:solidFill>
                <a:schemeClr val="bg1"/>
              </a:solidFill>
              <a:cs typeface="Arial" panose="020B0604020202020204" pitchFamily="34" charset="0"/>
            </a:endParaRPr>
          </a:p>
        </p:txBody>
      </p:sp>
      <p:pic>
        <p:nvPicPr>
          <p:cNvPr id="4" name="Could This Be Lov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124575" y="-1715459"/>
            <a:ext cx="609600" cy="609600"/>
          </a:xfrm>
          <a:prstGeom prst="rect">
            <a:avLst/>
          </a:prstGeom>
        </p:spPr>
      </p:pic>
    </p:spTree>
    <p:extLst>
      <p:ext uri="{BB962C8B-B14F-4D97-AF65-F5344CB8AC3E}">
        <p14:creationId xmlns:p14="http://schemas.microsoft.com/office/powerpoint/2010/main" val="2484400319"/>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9"/>
                                        </p:tgtEl>
                                        <p:attrNameLst>
                                          <p:attrName>ppt_y</p:attrName>
                                        </p:attrNameLst>
                                      </p:cBhvr>
                                      <p:tavLst>
                                        <p:tav tm="0">
                                          <p:val>
                                            <p:strVal val="#ppt_y"/>
                                          </p:val>
                                        </p:tav>
                                        <p:tav tm="100000">
                                          <p:val>
                                            <p:strVal val="#ppt_y"/>
                                          </p:val>
                                        </p:tav>
                                      </p:tavLst>
                                    </p:anim>
                                    <p:anim calcmode="lin" valueType="num">
                                      <p:cBhvr>
                                        <p:cTn id="18"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9"/>
                                        </p:tgtEl>
                                      </p:cBhvr>
                                    </p:animEffect>
                                  </p:childTnLst>
                                </p:cTn>
                              </p:par>
                            </p:childTnLst>
                          </p:cTn>
                        </p:par>
                        <p:par>
                          <p:cTn id="21" fill="hold">
                            <p:stCondLst>
                              <p:cond delay="1850"/>
                            </p:stCondLst>
                            <p:childTnLst>
                              <p:par>
                                <p:cTn id="22" presetID="26" presetClass="emph" presetSubtype="0" fill="hold" grpId="1" nodeType="afterEffect">
                                  <p:stCondLst>
                                    <p:cond delay="0"/>
                                  </p:stCondLst>
                                  <p:iterate type="lt">
                                    <p:tmPct val="0"/>
                                  </p:iterate>
                                  <p:childTnLst>
                                    <p:animEffect transition="out" filter="fade">
                                      <p:cBhvr>
                                        <p:cTn id="23" dur="500" tmFilter="0, 0; .2, .5; .8, .5; 1, 0"/>
                                        <p:tgtEl>
                                          <p:spTgt spid="9"/>
                                        </p:tgtEl>
                                      </p:cBhvr>
                                    </p:animEffect>
                                    <p:animScale>
                                      <p:cBhvr>
                                        <p:cTn id="24"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5" repeatCount="indefinite" fill="remove" display="0">
                  <p:stCondLst>
                    <p:cond delay="indefinite"/>
                  </p:stCondLst>
                  <p:endCondLst>
                    <p:cond evt="onStopAudio" delay="0">
                      <p:tgtEl>
                        <p:sldTgt/>
                      </p:tgtEl>
                    </p:cond>
                  </p:endCondLst>
                </p:cTn>
                <p:tgtEl>
                  <p:spTgt spid="4"/>
                </p:tgtEl>
              </p:cMediaNode>
            </p:audio>
          </p:childTnLst>
        </p:cTn>
      </p:par>
    </p:tnLst>
    <p:bldLst>
      <p:bldP spid="3" grpId="0" animBg="1"/>
      <p:bldP spid="12" grpId="0" animBg="1"/>
      <p:bldP spid="9" grpId="0"/>
      <p:bldP spid="9"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32" name="TextBox 8"/>
          <p:cNvSpPr txBox="1"/>
          <p:nvPr/>
        </p:nvSpPr>
        <p:spPr>
          <a:xfrm>
            <a:off x="824035" y="172014"/>
            <a:ext cx="3949155" cy="615553"/>
          </a:xfrm>
          <a:prstGeom prst="rect">
            <a:avLst/>
          </a:prstGeom>
          <a:noFill/>
        </p:spPr>
        <p:txBody>
          <a:bodyPr wrap="square" lIns="0" tIns="0" rIns="0" bIns="0" rtlCol="0" anchor="ctr">
            <a:spAutoFit/>
          </a:bodyPr>
          <a:lstStyle/>
          <a:p>
            <a:r>
              <a:rPr lang="zh-CN" altLang="en-US" sz="4000" dirty="0">
                <a:solidFill>
                  <a:schemeClr val="accent5"/>
                </a:solidFill>
                <a:latin typeface="Arial" panose="020B0604020202020204" pitchFamily="34" charset="0"/>
                <a:ea typeface="微软雅黑" panose="020B0503020204020204" pitchFamily="34" charset="-122"/>
                <a:sym typeface="Arial" panose="020B0604020202020204" pitchFamily="34" charset="0"/>
              </a:rPr>
              <a:t>数据分析</a:t>
            </a:r>
          </a:p>
        </p:txBody>
      </p:sp>
      <p:sp>
        <p:nvSpPr>
          <p:cNvPr id="6" name="Rectangle 2"/>
          <p:cNvSpPr>
            <a:spLocks noChangeArrowheads="1"/>
          </p:cNvSpPr>
          <p:nvPr/>
        </p:nvSpPr>
        <p:spPr bwMode="auto">
          <a:xfrm flipV="1">
            <a:off x="1820862" y="2248172"/>
            <a:ext cx="1539973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0" name="对象 9"/>
          <p:cNvGraphicFramePr>
            <a:graphicFrameLocks noChangeAspect="1"/>
          </p:cNvGraphicFramePr>
          <p:nvPr>
            <p:extLst>
              <p:ext uri="{D42A27DB-BD31-4B8C-83A1-F6EECF244321}">
                <p14:modId xmlns:p14="http://schemas.microsoft.com/office/powerpoint/2010/main" val="1057681853"/>
              </p:ext>
            </p:extLst>
          </p:nvPr>
        </p:nvGraphicFramePr>
        <p:xfrm>
          <a:off x="1028775" y="1234123"/>
          <a:ext cx="11150636" cy="5998527"/>
        </p:xfrm>
        <a:graphic>
          <a:graphicData uri="http://schemas.openxmlformats.org/presentationml/2006/ole">
            <mc:AlternateContent xmlns:mc="http://schemas.openxmlformats.org/markup-compatibility/2006">
              <mc:Choice xmlns:v="urn:schemas-microsoft-com:vml" Requires="v">
                <p:oleObj spid="_x0000_s4220" name="Visio" r:id="rId5" imgW="4858016" imgH="2524313" progId="Visio.Drawing.15">
                  <p:embed/>
                </p:oleObj>
              </mc:Choice>
              <mc:Fallback>
                <p:oleObj name="Visio" r:id="rId5" imgW="4858016" imgH="2524313" progId="Visio.Drawing.15">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8775" y="1234123"/>
                        <a:ext cx="11150636" cy="5998527"/>
                      </a:xfrm>
                      <a:prstGeom prst="rect">
                        <a:avLst/>
                      </a:prstGeom>
                      <a:noFill/>
                    </p:spPr>
                  </p:pic>
                </p:oleObj>
              </mc:Fallback>
            </mc:AlternateContent>
          </a:graphicData>
        </a:graphic>
      </p:graphicFrame>
    </p:spTree>
    <p:extLst>
      <p:ext uri="{BB962C8B-B14F-4D97-AF65-F5344CB8AC3E}">
        <p14:creationId xmlns:p14="http://schemas.microsoft.com/office/powerpoint/2010/main" val="3181615280"/>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a:off x="1979070" y="3388811"/>
            <a:ext cx="2133918" cy="676660"/>
          </a:xfrm>
          <a:prstGeom prst="rect">
            <a:avLst/>
          </a:prstGeom>
          <a:noFill/>
        </p:spPr>
        <p:txBody>
          <a:bodyPr wrap="none" rtlCol="0">
            <a:spAutoFit/>
          </a:bodyPr>
          <a:lstStyle/>
          <a:p>
            <a:r>
              <a:rPr lang="zh-CN" altLang="en-US" sz="3797" b="1" dirty="0" smtClean="0">
                <a:solidFill>
                  <a:schemeClr val="bg2"/>
                </a:solidFill>
                <a:latin typeface="微软雅黑" pitchFamily="34" charset="-122"/>
                <a:ea typeface="微软雅黑" pitchFamily="34" charset="-122"/>
              </a:rPr>
              <a:t>技术架构</a:t>
            </a:r>
            <a:endParaRPr lang="zh-CN" altLang="en-US" sz="3797" b="1" dirty="0">
              <a:solidFill>
                <a:schemeClr val="bg2"/>
              </a:solidFill>
              <a:latin typeface="微软雅黑" pitchFamily="34" charset="-122"/>
              <a:ea typeface="微软雅黑" pitchFamily="34" charset="-122"/>
            </a:endParaRPr>
          </a:p>
        </p:txBody>
      </p:sp>
      <p:sp>
        <p:nvSpPr>
          <p:cNvPr id="50" name="TextBox 49"/>
          <p:cNvSpPr txBox="1"/>
          <p:nvPr/>
        </p:nvSpPr>
        <p:spPr>
          <a:xfrm>
            <a:off x="6733142" y="2313538"/>
            <a:ext cx="1479892" cy="481799"/>
          </a:xfrm>
          <a:prstGeom prst="rect">
            <a:avLst/>
          </a:prstGeom>
          <a:noFill/>
        </p:spPr>
        <p:txBody>
          <a:bodyPr wrap="none" rtlCol="0">
            <a:spAutoFit/>
          </a:bodyPr>
          <a:lstStyle/>
          <a:p>
            <a:r>
              <a:rPr lang="zh-CN" altLang="en-US" sz="2531" dirty="0">
                <a:solidFill>
                  <a:schemeClr val="bg2"/>
                </a:solidFill>
                <a:latin typeface="微软雅黑" pitchFamily="34" charset="-122"/>
                <a:ea typeface="微软雅黑" pitchFamily="34" charset="-122"/>
              </a:rPr>
              <a:t>技术</a:t>
            </a:r>
            <a:r>
              <a:rPr lang="zh-CN" altLang="en-US" sz="2531" dirty="0" smtClean="0">
                <a:solidFill>
                  <a:schemeClr val="bg2"/>
                </a:solidFill>
                <a:latin typeface="微软雅黑" pitchFamily="34" charset="-122"/>
                <a:ea typeface="微软雅黑" pitchFamily="34" charset="-122"/>
              </a:rPr>
              <a:t>思路</a:t>
            </a:r>
            <a:endParaRPr lang="zh-CN" altLang="en-US" sz="2531" dirty="0">
              <a:solidFill>
                <a:schemeClr val="bg2"/>
              </a:solidFill>
              <a:latin typeface="微软雅黑" pitchFamily="34" charset="-122"/>
              <a:ea typeface="微软雅黑" pitchFamily="34" charset="-122"/>
            </a:endParaRPr>
          </a:p>
        </p:txBody>
      </p:sp>
      <p:grpSp>
        <p:nvGrpSpPr>
          <p:cNvPr id="5" name="组合 4"/>
          <p:cNvGrpSpPr/>
          <p:nvPr/>
        </p:nvGrpSpPr>
        <p:grpSpPr>
          <a:xfrm>
            <a:off x="6363637" y="2429583"/>
            <a:ext cx="190862" cy="1569834"/>
            <a:chOff x="6032873" y="1880798"/>
            <a:chExt cx="180975" cy="1488517"/>
          </a:xfrm>
        </p:grpSpPr>
        <p:sp>
          <p:nvSpPr>
            <p:cNvPr id="54" name="直接连接符 14"/>
            <p:cNvSpPr>
              <a:spLocks noChangeShapeType="1"/>
            </p:cNvSpPr>
            <p:nvPr/>
          </p:nvSpPr>
          <p:spPr bwMode="auto">
            <a:xfrm>
              <a:off x="6123362" y="1897849"/>
              <a:ext cx="0" cy="1471466"/>
            </a:xfrm>
            <a:prstGeom prst="line">
              <a:avLst/>
            </a:prstGeom>
            <a:solidFill>
              <a:srgbClr val="414455"/>
            </a:solidFill>
            <a:ln w="38100" cap="flat" cmpd="sng">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7" name="椭圆 7"/>
            <p:cNvSpPr>
              <a:spLocks noChangeArrowheads="1"/>
            </p:cNvSpPr>
            <p:nvPr/>
          </p:nvSpPr>
          <p:spPr bwMode="auto">
            <a:xfrm>
              <a:off x="6032873" y="1880798"/>
              <a:ext cx="180975" cy="180044"/>
            </a:xfrm>
            <a:prstGeom prst="ellipse">
              <a:avLst/>
            </a:prstGeom>
            <a:solidFill>
              <a:srgbClr val="414455"/>
            </a:solidFill>
            <a:ln w="38100" cap="flat" cmpd="sng">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5096" tIns="49557" rIns="95096" bIns="49557" anchor="ctr"/>
            <a:lstStyle/>
            <a:p>
              <a:pPr algn="ctr" eaLnBrk="0" hangingPunct="0"/>
              <a:endParaRPr lang="zh-CN" altLang="zh-CN">
                <a:solidFill>
                  <a:srgbClr val="FFFFFF"/>
                </a:solidFill>
                <a:latin typeface="造字工房悦黑体验版纤细体" pitchFamily="50" charset="-122"/>
                <a:ea typeface="造字工房悦黑体验版纤细体" pitchFamily="50" charset="-122"/>
                <a:sym typeface="造字工房悦黑体验版纤细体" pitchFamily="50" charset="-122"/>
              </a:endParaRPr>
            </a:p>
          </p:txBody>
        </p:sp>
        <p:sp>
          <p:nvSpPr>
            <p:cNvPr id="58" name="椭圆 8"/>
            <p:cNvSpPr>
              <a:spLocks noChangeArrowheads="1"/>
            </p:cNvSpPr>
            <p:nvPr/>
          </p:nvSpPr>
          <p:spPr bwMode="auto">
            <a:xfrm>
              <a:off x="6032873" y="2535034"/>
              <a:ext cx="180975" cy="180044"/>
            </a:xfrm>
            <a:prstGeom prst="ellipse">
              <a:avLst/>
            </a:prstGeom>
            <a:solidFill>
              <a:srgbClr val="414455"/>
            </a:solidFill>
            <a:ln w="38100" cap="flat" cmpd="sng">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5096" tIns="49557" rIns="95096" bIns="49557" anchor="ctr"/>
            <a:lstStyle/>
            <a:p>
              <a:pPr algn="ctr" eaLnBrk="0" hangingPunct="0"/>
              <a:endParaRPr lang="zh-CN" altLang="zh-CN">
                <a:solidFill>
                  <a:srgbClr val="FFFFFF"/>
                </a:solidFill>
                <a:latin typeface="造字工房悦黑体验版纤细体" pitchFamily="50" charset="-122"/>
                <a:ea typeface="造字工房悦黑体验版纤细体" pitchFamily="50" charset="-122"/>
                <a:sym typeface="造字工房悦黑体验版纤细体" pitchFamily="50" charset="-122"/>
              </a:endParaRPr>
            </a:p>
          </p:txBody>
        </p:sp>
        <p:sp>
          <p:nvSpPr>
            <p:cNvPr id="60" name="椭圆 9"/>
            <p:cNvSpPr>
              <a:spLocks noChangeArrowheads="1"/>
            </p:cNvSpPr>
            <p:nvPr/>
          </p:nvSpPr>
          <p:spPr bwMode="auto">
            <a:xfrm>
              <a:off x="6032873" y="3189270"/>
              <a:ext cx="180975" cy="180044"/>
            </a:xfrm>
            <a:prstGeom prst="ellipse">
              <a:avLst/>
            </a:prstGeom>
            <a:solidFill>
              <a:srgbClr val="414455"/>
            </a:solidFill>
            <a:ln w="38100" cap="flat" cmpd="sng">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5096" tIns="49557" rIns="95096" bIns="49557" anchor="ctr"/>
            <a:lstStyle/>
            <a:p>
              <a:pPr algn="ctr" eaLnBrk="0" hangingPunct="0"/>
              <a:endParaRPr lang="zh-CN" altLang="zh-CN">
                <a:solidFill>
                  <a:srgbClr val="FFFFFF"/>
                </a:solidFill>
                <a:latin typeface="造字工房悦黑体验版纤细体" pitchFamily="50" charset="-122"/>
                <a:ea typeface="造字工房悦黑体验版纤细体" pitchFamily="50" charset="-122"/>
                <a:sym typeface="造字工房悦黑体验版纤细体" pitchFamily="50" charset="-122"/>
              </a:endParaRPr>
            </a:p>
          </p:txBody>
        </p:sp>
      </p:grpSp>
      <p:sp>
        <p:nvSpPr>
          <p:cNvPr id="65" name="TextBox 64"/>
          <p:cNvSpPr txBox="1"/>
          <p:nvPr/>
        </p:nvSpPr>
        <p:spPr>
          <a:xfrm>
            <a:off x="6733142" y="2971055"/>
            <a:ext cx="1479892" cy="481799"/>
          </a:xfrm>
          <a:prstGeom prst="rect">
            <a:avLst/>
          </a:prstGeom>
          <a:noFill/>
        </p:spPr>
        <p:txBody>
          <a:bodyPr wrap="none" rtlCol="0">
            <a:spAutoFit/>
          </a:bodyPr>
          <a:lstStyle/>
          <a:p>
            <a:r>
              <a:rPr lang="zh-CN" altLang="en-US" sz="2531" dirty="0" smtClean="0">
                <a:solidFill>
                  <a:schemeClr val="bg2"/>
                </a:solidFill>
                <a:latin typeface="微软雅黑" pitchFamily="34" charset="-122"/>
                <a:ea typeface="微软雅黑" pitchFamily="34" charset="-122"/>
              </a:rPr>
              <a:t>技术方案</a:t>
            </a:r>
            <a:endParaRPr lang="zh-CN" altLang="en-US" sz="2531" dirty="0">
              <a:solidFill>
                <a:schemeClr val="bg2"/>
              </a:solidFill>
              <a:latin typeface="微软雅黑" pitchFamily="34" charset="-122"/>
              <a:ea typeface="微软雅黑" pitchFamily="34" charset="-122"/>
            </a:endParaRPr>
          </a:p>
        </p:txBody>
      </p:sp>
      <p:sp>
        <p:nvSpPr>
          <p:cNvPr id="66" name="TextBox 65"/>
          <p:cNvSpPr txBox="1"/>
          <p:nvPr/>
        </p:nvSpPr>
        <p:spPr>
          <a:xfrm>
            <a:off x="6733143" y="3661032"/>
            <a:ext cx="3098925" cy="481799"/>
          </a:xfrm>
          <a:prstGeom prst="rect">
            <a:avLst/>
          </a:prstGeom>
          <a:noFill/>
        </p:spPr>
        <p:txBody>
          <a:bodyPr wrap="none" rtlCol="0">
            <a:spAutoFit/>
          </a:bodyPr>
          <a:lstStyle/>
          <a:p>
            <a:r>
              <a:rPr lang="zh-CN" altLang="en-US" sz="2531" dirty="0">
                <a:solidFill>
                  <a:schemeClr val="bg2"/>
                </a:solidFill>
                <a:latin typeface="微软雅黑" pitchFamily="34" charset="-122"/>
                <a:ea typeface="微软雅黑" pitchFamily="34" charset="-122"/>
              </a:rPr>
              <a:t>研究方案可行性说明</a:t>
            </a:r>
          </a:p>
        </p:txBody>
      </p:sp>
      <p:grpSp>
        <p:nvGrpSpPr>
          <p:cNvPr id="3" name="组合 2"/>
          <p:cNvGrpSpPr/>
          <p:nvPr/>
        </p:nvGrpSpPr>
        <p:grpSpPr>
          <a:xfrm>
            <a:off x="1720302" y="2075604"/>
            <a:ext cx="2188793" cy="2188793"/>
            <a:chOff x="1360262" y="2025163"/>
            <a:chExt cx="2188793" cy="2188793"/>
          </a:xfrm>
        </p:grpSpPr>
        <p:pic>
          <p:nvPicPr>
            <p:cNvPr id="2050" name="Picture 2" descr="D:\360data\重要数据\桌面\4667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262" y="2025163"/>
              <a:ext cx="2188793" cy="2188793"/>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4"/>
            <a:stretch>
              <a:fillRect/>
            </a:stretch>
          </p:blipFill>
          <p:spPr>
            <a:xfrm>
              <a:off x="1634710" y="2348945"/>
              <a:ext cx="1552986" cy="1552986"/>
            </a:xfrm>
            <a:prstGeom prst="rect">
              <a:avLst/>
            </a:prstGeom>
          </p:spPr>
        </p:pic>
        <p:pic>
          <p:nvPicPr>
            <p:cNvPr id="16" name="图片 15"/>
            <p:cNvPicPr>
              <a:picLocks noChangeAspect="1"/>
            </p:cNvPicPr>
            <p:nvPr/>
          </p:nvPicPr>
          <p:blipFill>
            <a:blip r:embed="rId4"/>
            <a:stretch>
              <a:fillRect/>
            </a:stretch>
          </p:blipFill>
          <p:spPr>
            <a:xfrm>
              <a:off x="1892871" y="2557205"/>
              <a:ext cx="1068931" cy="1068931"/>
            </a:xfrm>
            <a:prstGeom prst="rect">
              <a:avLst/>
            </a:prstGeom>
          </p:spPr>
        </p:pic>
        <p:sp>
          <p:nvSpPr>
            <p:cNvPr id="19" name="椭圆 9"/>
            <p:cNvSpPr>
              <a:spLocks noChangeArrowheads="1"/>
            </p:cNvSpPr>
            <p:nvPr/>
          </p:nvSpPr>
          <p:spPr bwMode="auto">
            <a:xfrm>
              <a:off x="2236474" y="2929679"/>
              <a:ext cx="190862" cy="189880"/>
            </a:xfrm>
            <a:prstGeom prst="ellipse">
              <a:avLst/>
            </a:prstGeom>
            <a:solidFill>
              <a:srgbClr val="414455"/>
            </a:solidFill>
            <a:ln w="38100" cap="flat" cmpd="sng">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5096" tIns="49557" rIns="95096" bIns="49557" anchor="ctr"/>
            <a:lstStyle/>
            <a:p>
              <a:pPr algn="ctr" eaLnBrk="0" hangingPunct="0"/>
              <a:endParaRPr lang="zh-CN" altLang="zh-CN">
                <a:solidFill>
                  <a:srgbClr val="FFFFFF"/>
                </a:solidFill>
                <a:latin typeface="造字工房悦黑体验版纤细体" pitchFamily="50" charset="-122"/>
                <a:ea typeface="造字工房悦黑体验版纤细体" pitchFamily="50" charset="-122"/>
                <a:sym typeface="造字工房悦黑体验版纤细体" pitchFamily="50" charset="-122"/>
              </a:endParaRPr>
            </a:p>
          </p:txBody>
        </p:sp>
      </p:grpSp>
    </p:spTree>
    <p:extLst>
      <p:ext uri="{BB962C8B-B14F-4D97-AF65-F5344CB8AC3E}">
        <p14:creationId xmlns:p14="http://schemas.microsoft.com/office/powerpoint/2010/main" val="2254911084"/>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withEffect">
                                  <p:stCondLst>
                                    <p:cond delay="0"/>
                                  </p:stCondLst>
                                  <p:iterate type="lt">
                                    <p:tmPct val="10000"/>
                                  </p:iterate>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childTnLst>
                                </p:cTn>
                              </p:par>
                              <p:par>
                                <p:cTn id="8" presetID="2" presetClass="exit" presetSubtype="4" fill="hold" grpId="1" nodeType="withEffect">
                                  <p:stCondLst>
                                    <p:cond delay="0"/>
                                  </p:stCondLst>
                                  <p:iterate type="lt">
                                    <p:tmPct val="0"/>
                                  </p:iterate>
                                  <p:childTnLst>
                                    <p:anim calcmode="lin" valueType="num">
                                      <p:cBhvr additive="base">
                                        <p:cTn id="9" dur="1000"/>
                                        <p:tgtEl>
                                          <p:spTgt spid="38"/>
                                        </p:tgtEl>
                                        <p:attrNameLst>
                                          <p:attrName>ppt_x</p:attrName>
                                        </p:attrNameLst>
                                      </p:cBhvr>
                                      <p:tavLst>
                                        <p:tav tm="0">
                                          <p:val>
                                            <p:strVal val="ppt_x"/>
                                          </p:val>
                                        </p:tav>
                                        <p:tav tm="100000">
                                          <p:val>
                                            <p:strVal val="ppt_x"/>
                                          </p:val>
                                        </p:tav>
                                      </p:tavLst>
                                    </p:anim>
                                    <p:anim calcmode="lin" valueType="num">
                                      <p:cBhvr additive="base">
                                        <p:cTn id="10" dur="1000"/>
                                        <p:tgtEl>
                                          <p:spTgt spid="38"/>
                                        </p:tgtEl>
                                        <p:attrNameLst>
                                          <p:attrName>ppt_y</p:attrName>
                                        </p:attrNameLst>
                                      </p:cBhvr>
                                      <p:tavLst>
                                        <p:tav tm="0">
                                          <p:val>
                                            <p:strVal val="ppt_y"/>
                                          </p:val>
                                        </p:tav>
                                        <p:tav tm="100000">
                                          <p:val>
                                            <p:strVal val="1+ppt_h/2"/>
                                          </p:val>
                                        </p:tav>
                                      </p:tavLst>
                                    </p:anim>
                                    <p:set>
                                      <p:cBhvr>
                                        <p:cTn id="11" dur="1" fill="hold">
                                          <p:stCondLst>
                                            <p:cond delay="999"/>
                                          </p:stCondLst>
                                        </p:cTn>
                                        <p:tgtEl>
                                          <p:spTgt spid="38"/>
                                        </p:tgtEl>
                                        <p:attrNameLst>
                                          <p:attrName>style.visibility</p:attrName>
                                        </p:attrNameLst>
                                      </p:cBhvr>
                                      <p:to>
                                        <p:strVal val="hidden"/>
                                      </p:to>
                                    </p:set>
                                  </p:childTnLst>
                                </p:cTn>
                              </p:par>
                              <p:par>
                                <p:cTn id="12" presetID="10" presetClass="exit" presetSubtype="0" fill="hold" grpId="2" nodeType="withEffect">
                                  <p:stCondLst>
                                    <p:cond delay="0"/>
                                  </p:stCondLst>
                                  <p:iterate type="lt">
                                    <p:tmPct val="0"/>
                                  </p:iterate>
                                  <p:childTnLst>
                                    <p:animEffect transition="out" filter="fade">
                                      <p:cBhvr>
                                        <p:cTn id="13" dur="500"/>
                                        <p:tgtEl>
                                          <p:spTgt spid="38"/>
                                        </p:tgtEl>
                                      </p:cBhvr>
                                    </p:animEffect>
                                    <p:set>
                                      <p:cBhvr>
                                        <p:cTn id="14" dur="1" fill="hold">
                                          <p:stCondLst>
                                            <p:cond delay="499"/>
                                          </p:stCondLst>
                                        </p:cTn>
                                        <p:tgtEl>
                                          <p:spTgt spid="38"/>
                                        </p:tgtEl>
                                        <p:attrNameLst>
                                          <p:attrName>style.visibility</p:attrName>
                                        </p:attrNameLst>
                                      </p:cBhvr>
                                      <p:to>
                                        <p:strVal val="hidden"/>
                                      </p:to>
                                    </p:set>
                                  </p:childTnLst>
                                </p:cTn>
                              </p:par>
                              <p:par>
                                <p:cTn id="15" presetID="22" presetClass="entr" presetSubtype="1"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par>
                                <p:cTn id="18" presetID="22" presetClass="entr" presetSubtype="8" fill="hold" grpId="0" nodeType="withEffect">
                                  <p:stCondLst>
                                    <p:cond delay="0"/>
                                  </p:stCondLst>
                                  <p:iterate type="lt">
                                    <p:tmPct val="30000"/>
                                  </p:iterate>
                                  <p:childTnLst>
                                    <p:set>
                                      <p:cBhvr>
                                        <p:cTn id="19" dur="1" fill="hold">
                                          <p:stCondLst>
                                            <p:cond delay="0"/>
                                          </p:stCondLst>
                                        </p:cTn>
                                        <p:tgtEl>
                                          <p:spTgt spid="50"/>
                                        </p:tgtEl>
                                        <p:attrNameLst>
                                          <p:attrName>style.visibility</p:attrName>
                                        </p:attrNameLst>
                                      </p:cBhvr>
                                      <p:to>
                                        <p:strVal val="visible"/>
                                      </p:to>
                                    </p:set>
                                    <p:animEffect transition="in" filter="wipe(left)">
                                      <p:cBhvr>
                                        <p:cTn id="20" dur="200"/>
                                        <p:tgtEl>
                                          <p:spTgt spid="50"/>
                                        </p:tgtEl>
                                      </p:cBhvr>
                                    </p:animEffect>
                                  </p:childTnLst>
                                </p:cTn>
                              </p:par>
                              <p:par>
                                <p:cTn id="21" presetID="36" presetClass="emph" presetSubtype="0" fill="hold" grpId="1" nodeType="withEffect">
                                  <p:stCondLst>
                                    <p:cond delay="0"/>
                                  </p:stCondLst>
                                  <p:iterate type="lt">
                                    <p:tmPct val="30000"/>
                                  </p:iterate>
                                  <p:childTnLst>
                                    <p:animScale>
                                      <p:cBhvr>
                                        <p:cTn id="22" dur="100" autoRev="1" fill="hold">
                                          <p:stCondLst>
                                            <p:cond delay="0"/>
                                          </p:stCondLst>
                                        </p:cTn>
                                        <p:tgtEl>
                                          <p:spTgt spid="50"/>
                                        </p:tgtEl>
                                      </p:cBhvr>
                                      <p:to x="80000" y="100000"/>
                                    </p:animScale>
                                    <p:anim by="(#ppt_w*0.10)" calcmode="lin" valueType="num">
                                      <p:cBhvr>
                                        <p:cTn id="23" dur="100" autoRev="1" fill="hold">
                                          <p:stCondLst>
                                            <p:cond delay="0"/>
                                          </p:stCondLst>
                                        </p:cTn>
                                        <p:tgtEl>
                                          <p:spTgt spid="50"/>
                                        </p:tgtEl>
                                        <p:attrNameLst>
                                          <p:attrName>ppt_x</p:attrName>
                                        </p:attrNameLst>
                                      </p:cBhvr>
                                    </p:anim>
                                    <p:anim by="(-#ppt_w*0.10)" calcmode="lin" valueType="num">
                                      <p:cBhvr>
                                        <p:cTn id="24" dur="100" autoRev="1" fill="hold">
                                          <p:stCondLst>
                                            <p:cond delay="0"/>
                                          </p:stCondLst>
                                        </p:cTn>
                                        <p:tgtEl>
                                          <p:spTgt spid="50"/>
                                        </p:tgtEl>
                                        <p:attrNameLst>
                                          <p:attrName>ppt_y</p:attrName>
                                        </p:attrNameLst>
                                      </p:cBhvr>
                                    </p:anim>
                                    <p:animRot by="-480000">
                                      <p:cBhvr>
                                        <p:cTn id="25" dur="100" autoRev="1" fill="hold">
                                          <p:stCondLst>
                                            <p:cond delay="0"/>
                                          </p:stCondLst>
                                        </p:cTn>
                                        <p:tgtEl>
                                          <p:spTgt spid="50"/>
                                        </p:tgtEl>
                                        <p:attrNameLst>
                                          <p:attrName>r</p:attrName>
                                        </p:attrNameLst>
                                      </p:cBhvr>
                                    </p:animRot>
                                  </p:childTnLst>
                                </p:cTn>
                              </p:par>
                              <p:par>
                                <p:cTn id="26" presetID="22" presetClass="entr" presetSubtype="8" fill="hold" grpId="0" nodeType="withEffect">
                                  <p:stCondLst>
                                    <p:cond delay="0"/>
                                  </p:stCondLst>
                                  <p:iterate type="lt">
                                    <p:tmPct val="30000"/>
                                  </p:iterate>
                                  <p:childTnLst>
                                    <p:set>
                                      <p:cBhvr>
                                        <p:cTn id="27" dur="1" fill="hold">
                                          <p:stCondLst>
                                            <p:cond delay="0"/>
                                          </p:stCondLst>
                                        </p:cTn>
                                        <p:tgtEl>
                                          <p:spTgt spid="65"/>
                                        </p:tgtEl>
                                        <p:attrNameLst>
                                          <p:attrName>style.visibility</p:attrName>
                                        </p:attrNameLst>
                                      </p:cBhvr>
                                      <p:to>
                                        <p:strVal val="visible"/>
                                      </p:to>
                                    </p:set>
                                    <p:animEffect transition="in" filter="wipe(left)">
                                      <p:cBhvr>
                                        <p:cTn id="28" dur="200"/>
                                        <p:tgtEl>
                                          <p:spTgt spid="65"/>
                                        </p:tgtEl>
                                      </p:cBhvr>
                                    </p:animEffect>
                                  </p:childTnLst>
                                </p:cTn>
                              </p:par>
                              <p:par>
                                <p:cTn id="29" presetID="36" presetClass="emph" presetSubtype="0" fill="hold" grpId="1" nodeType="withEffect">
                                  <p:stCondLst>
                                    <p:cond delay="0"/>
                                  </p:stCondLst>
                                  <p:iterate type="lt">
                                    <p:tmPct val="30000"/>
                                  </p:iterate>
                                  <p:childTnLst>
                                    <p:animScale>
                                      <p:cBhvr>
                                        <p:cTn id="30" dur="100" autoRev="1" fill="hold">
                                          <p:stCondLst>
                                            <p:cond delay="0"/>
                                          </p:stCondLst>
                                        </p:cTn>
                                        <p:tgtEl>
                                          <p:spTgt spid="65"/>
                                        </p:tgtEl>
                                      </p:cBhvr>
                                      <p:to x="80000" y="100000"/>
                                    </p:animScale>
                                    <p:anim by="(#ppt_w*0.10)" calcmode="lin" valueType="num">
                                      <p:cBhvr>
                                        <p:cTn id="31" dur="100" autoRev="1" fill="hold">
                                          <p:stCondLst>
                                            <p:cond delay="0"/>
                                          </p:stCondLst>
                                        </p:cTn>
                                        <p:tgtEl>
                                          <p:spTgt spid="65"/>
                                        </p:tgtEl>
                                        <p:attrNameLst>
                                          <p:attrName>ppt_x</p:attrName>
                                        </p:attrNameLst>
                                      </p:cBhvr>
                                    </p:anim>
                                    <p:anim by="(-#ppt_w*0.10)" calcmode="lin" valueType="num">
                                      <p:cBhvr>
                                        <p:cTn id="32" dur="100" autoRev="1" fill="hold">
                                          <p:stCondLst>
                                            <p:cond delay="0"/>
                                          </p:stCondLst>
                                        </p:cTn>
                                        <p:tgtEl>
                                          <p:spTgt spid="65"/>
                                        </p:tgtEl>
                                        <p:attrNameLst>
                                          <p:attrName>ppt_y</p:attrName>
                                        </p:attrNameLst>
                                      </p:cBhvr>
                                    </p:anim>
                                    <p:animRot by="-480000">
                                      <p:cBhvr>
                                        <p:cTn id="33" dur="100" autoRev="1" fill="hold">
                                          <p:stCondLst>
                                            <p:cond delay="0"/>
                                          </p:stCondLst>
                                        </p:cTn>
                                        <p:tgtEl>
                                          <p:spTgt spid="65"/>
                                        </p:tgtEl>
                                        <p:attrNameLst>
                                          <p:attrName>r</p:attrName>
                                        </p:attrNameLst>
                                      </p:cBhvr>
                                    </p:animRot>
                                  </p:childTnLst>
                                </p:cTn>
                              </p:par>
                              <p:par>
                                <p:cTn id="34" presetID="22" presetClass="entr" presetSubtype="8" fill="hold" grpId="0" nodeType="withEffect">
                                  <p:stCondLst>
                                    <p:cond delay="0"/>
                                  </p:stCondLst>
                                  <p:iterate type="lt">
                                    <p:tmPct val="30000"/>
                                  </p:iterate>
                                  <p:childTnLst>
                                    <p:set>
                                      <p:cBhvr>
                                        <p:cTn id="35" dur="1" fill="hold">
                                          <p:stCondLst>
                                            <p:cond delay="0"/>
                                          </p:stCondLst>
                                        </p:cTn>
                                        <p:tgtEl>
                                          <p:spTgt spid="66"/>
                                        </p:tgtEl>
                                        <p:attrNameLst>
                                          <p:attrName>style.visibility</p:attrName>
                                        </p:attrNameLst>
                                      </p:cBhvr>
                                      <p:to>
                                        <p:strVal val="visible"/>
                                      </p:to>
                                    </p:set>
                                    <p:animEffect transition="in" filter="wipe(left)">
                                      <p:cBhvr>
                                        <p:cTn id="36" dur="200"/>
                                        <p:tgtEl>
                                          <p:spTgt spid="66"/>
                                        </p:tgtEl>
                                      </p:cBhvr>
                                    </p:animEffect>
                                  </p:childTnLst>
                                </p:cTn>
                              </p:par>
                              <p:par>
                                <p:cTn id="37" presetID="36" presetClass="emph" presetSubtype="0" fill="hold" grpId="1" nodeType="withEffect">
                                  <p:stCondLst>
                                    <p:cond delay="0"/>
                                  </p:stCondLst>
                                  <p:iterate type="lt">
                                    <p:tmPct val="30000"/>
                                  </p:iterate>
                                  <p:childTnLst>
                                    <p:animScale>
                                      <p:cBhvr>
                                        <p:cTn id="38" dur="100" autoRev="1" fill="hold">
                                          <p:stCondLst>
                                            <p:cond delay="0"/>
                                          </p:stCondLst>
                                        </p:cTn>
                                        <p:tgtEl>
                                          <p:spTgt spid="66"/>
                                        </p:tgtEl>
                                      </p:cBhvr>
                                      <p:to x="80000" y="100000"/>
                                    </p:animScale>
                                    <p:anim by="(#ppt_w*0.10)" calcmode="lin" valueType="num">
                                      <p:cBhvr>
                                        <p:cTn id="39" dur="100" autoRev="1" fill="hold">
                                          <p:stCondLst>
                                            <p:cond delay="0"/>
                                          </p:stCondLst>
                                        </p:cTn>
                                        <p:tgtEl>
                                          <p:spTgt spid="66"/>
                                        </p:tgtEl>
                                        <p:attrNameLst>
                                          <p:attrName>ppt_x</p:attrName>
                                        </p:attrNameLst>
                                      </p:cBhvr>
                                    </p:anim>
                                    <p:anim by="(-#ppt_w*0.10)" calcmode="lin" valueType="num">
                                      <p:cBhvr>
                                        <p:cTn id="40" dur="100" autoRev="1" fill="hold">
                                          <p:stCondLst>
                                            <p:cond delay="0"/>
                                          </p:stCondLst>
                                        </p:cTn>
                                        <p:tgtEl>
                                          <p:spTgt spid="66"/>
                                        </p:tgtEl>
                                        <p:attrNameLst>
                                          <p:attrName>ppt_y</p:attrName>
                                        </p:attrNameLst>
                                      </p:cBhvr>
                                    </p:anim>
                                    <p:animRot by="-480000">
                                      <p:cBhvr>
                                        <p:cTn id="41" dur="100" autoRev="1" fill="hold">
                                          <p:stCondLst>
                                            <p:cond delay="0"/>
                                          </p:stCondLst>
                                        </p:cTn>
                                        <p:tgtEl>
                                          <p:spTgt spid="6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38" grpId="2"/>
      <p:bldP spid="50" grpId="0"/>
      <p:bldP spid="50" grpId="1"/>
      <p:bldP spid="65" grpId="0"/>
      <p:bldP spid="65" grpId="1"/>
      <p:bldP spid="66" grpId="0"/>
      <p:bldP spid="66"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6" name="Rectangle 2"/>
          <p:cNvSpPr>
            <a:spLocks noChangeArrowheads="1"/>
          </p:cNvSpPr>
          <p:nvPr/>
        </p:nvSpPr>
        <p:spPr bwMode="auto">
          <a:xfrm>
            <a:off x="2108895" y="2046639"/>
            <a:ext cx="1349553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3" name="TextBox 37"/>
          <p:cNvSpPr txBox="1"/>
          <p:nvPr/>
        </p:nvSpPr>
        <p:spPr>
          <a:xfrm>
            <a:off x="596727" y="347357"/>
            <a:ext cx="2749471" cy="707886"/>
          </a:xfrm>
          <a:prstGeom prst="rect">
            <a:avLst/>
          </a:prstGeom>
          <a:noFill/>
        </p:spPr>
        <p:txBody>
          <a:bodyPr wrap="none" rtlCol="0">
            <a:spAutoFit/>
          </a:bodyPr>
          <a:lstStyle/>
          <a:p>
            <a:r>
              <a:rPr lang="zh-CN" altLang="en-US" sz="4000" dirty="0" smtClean="0">
                <a:solidFill>
                  <a:schemeClr val="accent3"/>
                </a:solidFill>
                <a:latin typeface="微软雅黑" pitchFamily="34" charset="-122"/>
                <a:ea typeface="微软雅黑" pitchFamily="34" charset="-122"/>
              </a:rPr>
              <a:t>技术架构图</a:t>
            </a:r>
            <a:endParaRPr lang="zh-CN" altLang="en-US" sz="4000" dirty="0">
              <a:solidFill>
                <a:schemeClr val="accent3"/>
              </a:solidFill>
              <a:latin typeface="微软雅黑" pitchFamily="34" charset="-122"/>
              <a:ea typeface="微软雅黑" pitchFamily="34" charset="-122"/>
            </a:endParaRPr>
          </a:p>
        </p:txBody>
      </p:sp>
      <p:grpSp>
        <p:nvGrpSpPr>
          <p:cNvPr id="3" name="组合 2"/>
          <p:cNvGrpSpPr/>
          <p:nvPr/>
        </p:nvGrpSpPr>
        <p:grpSpPr>
          <a:xfrm>
            <a:off x="1244799" y="1240061"/>
            <a:ext cx="9464599" cy="5597520"/>
            <a:chOff x="709192" y="1331173"/>
            <a:chExt cx="8342314" cy="4962567"/>
          </a:xfrm>
        </p:grpSpPr>
        <p:sp>
          <p:nvSpPr>
            <p:cNvPr id="7" name="右箭头 6"/>
            <p:cNvSpPr/>
            <p:nvPr/>
          </p:nvSpPr>
          <p:spPr>
            <a:xfrm>
              <a:off x="2871873" y="2392189"/>
              <a:ext cx="1021475" cy="180000"/>
            </a:xfrm>
            <a:prstGeom prst="rightArrow">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2973535" y="2343724"/>
              <a:ext cx="742831" cy="261610"/>
            </a:xfrm>
            <a:prstGeom prst="rect">
              <a:avLst/>
            </a:prstGeom>
            <a:solidFill>
              <a:srgbClr val="5B9BD5"/>
            </a:solidFill>
          </p:spPr>
          <p:txBody>
            <a:bodyPr wrap="square" rtlCol="0">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实时数据</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709192" y="1331173"/>
              <a:ext cx="2147266" cy="2212105"/>
              <a:chOff x="977647" y="643185"/>
              <a:chExt cx="2147266" cy="2212105"/>
            </a:xfrm>
          </p:grpSpPr>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167733">
                <a:off x="1074074" y="1262113"/>
                <a:ext cx="294741" cy="465746"/>
              </a:xfrm>
              <a:prstGeom prst="rect">
                <a:avLst/>
              </a:prstGeom>
            </p:spPr>
          </p:pic>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226751">
                <a:off x="1349652" y="643185"/>
                <a:ext cx="294741" cy="465746"/>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458433">
                <a:off x="1063149" y="1813919"/>
                <a:ext cx="294741" cy="465746"/>
              </a:xfrm>
              <a:prstGeom prst="rect">
                <a:avLst/>
              </a:prstGeom>
            </p:spPr>
          </p:pic>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51722">
                <a:off x="1349651" y="2389544"/>
                <a:ext cx="294741" cy="465746"/>
              </a:xfrm>
              <a:prstGeom prst="rect">
                <a:avLst/>
              </a:prstGeom>
            </p:spPr>
          </p:pic>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2823" y="1314702"/>
                <a:ext cx="732090" cy="732090"/>
              </a:xfrm>
              <a:prstGeom prst="rect">
                <a:avLst/>
              </a:prstGeom>
            </p:spPr>
          </p:pic>
          <p:cxnSp>
            <p:nvCxnSpPr>
              <p:cNvPr id="17" name="直接箭头连接符 16"/>
              <p:cNvCxnSpPr>
                <a:stCxn id="13" idx="2"/>
                <a:endCxn id="16" idx="1"/>
              </p:cNvCxnSpPr>
              <p:nvPr/>
            </p:nvCxnSpPr>
            <p:spPr>
              <a:xfrm>
                <a:off x="1645318" y="1055608"/>
                <a:ext cx="747505" cy="625139"/>
              </a:xfrm>
              <a:prstGeom prst="straightConnector1">
                <a:avLst/>
              </a:prstGeom>
              <a:ln>
                <a:solidFill>
                  <a:schemeClr val="accent1">
                    <a:lumMod val="60000"/>
                    <a:lumOff val="40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2" idx="2"/>
                <a:endCxn id="16" idx="1"/>
              </p:cNvCxnSpPr>
              <p:nvPr/>
            </p:nvCxnSpPr>
            <p:spPr>
              <a:xfrm>
                <a:off x="1417200" y="1621120"/>
                <a:ext cx="975623" cy="59627"/>
              </a:xfrm>
              <a:prstGeom prst="straightConnector1">
                <a:avLst/>
              </a:prstGeom>
              <a:ln>
                <a:solidFill>
                  <a:schemeClr val="accent1">
                    <a:lumMod val="60000"/>
                    <a:lumOff val="40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4" idx="2"/>
                <a:endCxn id="16" idx="1"/>
              </p:cNvCxnSpPr>
              <p:nvPr/>
            </p:nvCxnSpPr>
            <p:spPr>
              <a:xfrm flipV="1">
                <a:off x="1442735" y="1680747"/>
                <a:ext cx="950088" cy="383534"/>
              </a:xfrm>
              <a:prstGeom prst="straightConnector1">
                <a:avLst/>
              </a:prstGeom>
              <a:ln>
                <a:solidFill>
                  <a:schemeClr val="accent1">
                    <a:lumMod val="60000"/>
                    <a:lumOff val="40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5" idx="0"/>
                <a:endCxn id="16" idx="1"/>
              </p:cNvCxnSpPr>
              <p:nvPr/>
            </p:nvCxnSpPr>
            <p:spPr>
              <a:xfrm flipV="1">
                <a:off x="1598602" y="1680747"/>
                <a:ext cx="794221" cy="732120"/>
              </a:xfrm>
              <a:prstGeom prst="straightConnector1">
                <a:avLst/>
              </a:prstGeom>
              <a:ln>
                <a:solidFill>
                  <a:schemeClr val="accent1">
                    <a:lumMod val="60000"/>
                    <a:lumOff val="40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rot="20463383">
                <a:off x="1350000" y="1600560"/>
                <a:ext cx="1128045" cy="261610"/>
              </a:xfrm>
              <a:prstGeom prst="rect">
                <a:avLst/>
              </a:prstGeom>
              <a:noFill/>
            </p:spPr>
            <p:txBody>
              <a:bodyPr wrap="square" rtlCol="0">
                <a:spAutoFit/>
              </a:bodyPr>
              <a:lstStyle/>
              <a:p>
                <a:r>
                  <a:rPr lang="zh-CN" altLang="en-US" sz="1100" dirty="0" smtClean="0"/>
                  <a:t>采集手机</a:t>
                </a:r>
                <a:r>
                  <a:rPr lang="en-US" altLang="zh-CN" sz="1100" dirty="0" smtClean="0"/>
                  <a:t>MAC</a:t>
                </a:r>
                <a:endParaRPr lang="zh-CN" altLang="en-US" sz="1100" dirty="0"/>
              </a:p>
            </p:txBody>
          </p:sp>
        </p:grpSp>
        <p:grpSp>
          <p:nvGrpSpPr>
            <p:cNvPr id="22" name="组合 21"/>
            <p:cNvGrpSpPr/>
            <p:nvPr/>
          </p:nvGrpSpPr>
          <p:grpSpPr>
            <a:xfrm>
              <a:off x="4493080" y="4196918"/>
              <a:ext cx="3100667" cy="2096822"/>
              <a:chOff x="2864297" y="3956497"/>
              <a:chExt cx="3100667" cy="2096822"/>
            </a:xfrm>
          </p:grpSpPr>
          <p:grpSp>
            <p:nvGrpSpPr>
              <p:cNvPr id="23" name="组合 22"/>
              <p:cNvGrpSpPr/>
              <p:nvPr/>
            </p:nvGrpSpPr>
            <p:grpSpPr>
              <a:xfrm>
                <a:off x="2864297" y="3999433"/>
                <a:ext cx="3100667" cy="2053886"/>
                <a:chOff x="2864297" y="3999433"/>
                <a:chExt cx="3100667" cy="2053886"/>
              </a:xfrm>
            </p:grpSpPr>
            <p:sp>
              <p:nvSpPr>
                <p:cNvPr id="28" name="椭圆 27"/>
                <p:cNvSpPr/>
                <p:nvPr/>
              </p:nvSpPr>
              <p:spPr>
                <a:xfrm>
                  <a:off x="2864297" y="3999433"/>
                  <a:ext cx="3100667" cy="171169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40230" y="4082726"/>
                  <a:ext cx="488016" cy="488016"/>
                </a:xfrm>
                <a:prstGeom prst="rect">
                  <a:avLst/>
                </a:prstGeom>
              </p:spPr>
            </p:pic>
            <p:pic>
              <p:nvPicPr>
                <p:cNvPr id="30" name="图片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88035" y="4654259"/>
                  <a:ext cx="556589" cy="560758"/>
                </a:xfrm>
                <a:prstGeom prst="rect">
                  <a:avLst/>
                </a:prstGeom>
              </p:spPr>
            </p:pic>
            <p:pic>
              <p:nvPicPr>
                <p:cNvPr id="31" name="图片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9969" y="4670603"/>
                  <a:ext cx="556589" cy="560758"/>
                </a:xfrm>
                <a:prstGeom prst="rect">
                  <a:avLst/>
                </a:prstGeom>
              </p:spPr>
            </p:pic>
            <p:pic>
              <p:nvPicPr>
                <p:cNvPr id="32" name="图片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05943" y="5000713"/>
                  <a:ext cx="556589" cy="560758"/>
                </a:xfrm>
                <a:prstGeom prst="rect">
                  <a:avLst/>
                </a:prstGeom>
              </p:spPr>
            </p:pic>
            <p:sp>
              <p:nvSpPr>
                <p:cNvPr id="33" name="左右箭头 32"/>
                <p:cNvSpPr/>
                <p:nvPr/>
              </p:nvSpPr>
              <p:spPr>
                <a:xfrm rot="19533917">
                  <a:off x="3614944" y="4594633"/>
                  <a:ext cx="569161" cy="180000"/>
                </a:xfrm>
                <a:prstGeom prst="leftRightArrow">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左右箭头 33"/>
                <p:cNvSpPr/>
                <p:nvPr/>
              </p:nvSpPr>
              <p:spPr>
                <a:xfrm rot="16200000">
                  <a:off x="4188303" y="4657989"/>
                  <a:ext cx="405985" cy="180000"/>
                </a:xfrm>
                <a:prstGeom prst="leftRightArrow">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左右箭头 34"/>
                <p:cNvSpPr/>
                <p:nvPr/>
              </p:nvSpPr>
              <p:spPr>
                <a:xfrm rot="2232565">
                  <a:off x="4574314" y="4582844"/>
                  <a:ext cx="569161" cy="180000"/>
                </a:xfrm>
                <a:prstGeom prst="leftRightArrow">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p:cNvPicPr>
                  <a:picLocks noChangeAspect="1"/>
                </p:cNvPicPr>
                <p:nvPr/>
              </p:nvPicPr>
              <p:blipFill>
                <a:blip r:embed="rId8"/>
                <a:stretch>
                  <a:fillRect/>
                </a:stretch>
              </p:blipFill>
              <p:spPr>
                <a:xfrm>
                  <a:off x="3680640" y="5722231"/>
                  <a:ext cx="859191" cy="232872"/>
                </a:xfrm>
                <a:prstGeom prst="rect">
                  <a:avLst/>
                </a:prstGeom>
              </p:spPr>
            </p:pic>
            <p:pic>
              <p:nvPicPr>
                <p:cNvPr id="37" name="图片 36"/>
                <p:cNvPicPr>
                  <a:picLocks noChangeAspect="1"/>
                </p:cNvPicPr>
                <p:nvPr/>
              </p:nvPicPr>
              <p:blipFill>
                <a:blip r:embed="rId9"/>
                <a:stretch>
                  <a:fillRect/>
                </a:stretch>
              </p:blipFill>
              <p:spPr>
                <a:xfrm>
                  <a:off x="4688118" y="5711123"/>
                  <a:ext cx="451851" cy="258903"/>
                </a:xfrm>
                <a:prstGeom prst="rect">
                  <a:avLst/>
                </a:prstGeom>
              </p:spPr>
            </p:pic>
            <p:sp>
              <p:nvSpPr>
                <p:cNvPr id="38" name="文本框 37"/>
                <p:cNvSpPr txBox="1"/>
                <p:nvPr/>
              </p:nvSpPr>
              <p:spPr>
                <a:xfrm>
                  <a:off x="4459474" y="5683987"/>
                  <a:ext cx="300276" cy="369332"/>
                </a:xfrm>
                <a:prstGeom prst="rect">
                  <a:avLst/>
                </a:prstGeom>
                <a:noFill/>
              </p:spPr>
              <p:txBody>
                <a:bodyPr wrap="square" rtlCol="0">
                  <a:spAutoFit/>
                </a:bodyPr>
                <a:lstStyle/>
                <a:p>
                  <a:r>
                    <a:rPr lang="en-US" altLang="zh-CN" dirty="0" smtClean="0"/>
                    <a:t>+</a:t>
                  </a:r>
                  <a:endParaRPr lang="zh-CN" altLang="en-US" dirty="0"/>
                </a:p>
              </p:txBody>
            </p:sp>
          </p:grpSp>
          <p:sp>
            <p:nvSpPr>
              <p:cNvPr id="24" name="文本框 23"/>
              <p:cNvSpPr txBox="1"/>
              <p:nvPr/>
            </p:nvSpPr>
            <p:spPr>
              <a:xfrm>
                <a:off x="4103461" y="3956497"/>
                <a:ext cx="622338" cy="184666"/>
              </a:xfrm>
              <a:prstGeom prst="rect">
                <a:avLst/>
              </a:prstGeom>
              <a:noFill/>
            </p:spPr>
            <p:txBody>
              <a:bodyPr wrap="square" rtlCol="0">
                <a:spAutoFit/>
              </a:bodyPr>
              <a:lstStyle/>
              <a:p>
                <a:r>
                  <a:rPr lang="en-US" altLang="zh-CN" sz="600" dirty="0" err="1" smtClean="0"/>
                  <a:t>NameNode</a:t>
                </a:r>
                <a:endParaRPr lang="zh-CN" altLang="en-US" sz="600" dirty="0"/>
              </a:p>
            </p:txBody>
          </p:sp>
          <p:sp>
            <p:nvSpPr>
              <p:cNvPr id="25" name="文本框 24"/>
              <p:cNvSpPr txBox="1"/>
              <p:nvPr/>
            </p:nvSpPr>
            <p:spPr>
              <a:xfrm>
                <a:off x="3129815" y="4540458"/>
                <a:ext cx="453826" cy="184666"/>
              </a:xfrm>
              <a:prstGeom prst="rect">
                <a:avLst/>
              </a:prstGeom>
              <a:noFill/>
            </p:spPr>
            <p:txBody>
              <a:bodyPr wrap="square" rtlCol="0">
                <a:spAutoFit/>
              </a:bodyPr>
              <a:lstStyle/>
              <a:p>
                <a:r>
                  <a:rPr lang="en-US" altLang="zh-CN" sz="600" dirty="0" smtClean="0"/>
                  <a:t>Node1</a:t>
                </a:r>
                <a:endParaRPr lang="zh-CN" altLang="en-US" sz="600" dirty="0"/>
              </a:p>
            </p:txBody>
          </p:sp>
          <p:sp>
            <p:nvSpPr>
              <p:cNvPr id="26" name="文本框 25"/>
              <p:cNvSpPr txBox="1"/>
              <p:nvPr/>
            </p:nvSpPr>
            <p:spPr>
              <a:xfrm>
                <a:off x="4196927" y="4888832"/>
                <a:ext cx="453826" cy="184666"/>
              </a:xfrm>
              <a:prstGeom prst="rect">
                <a:avLst/>
              </a:prstGeom>
              <a:noFill/>
            </p:spPr>
            <p:txBody>
              <a:bodyPr wrap="square" rtlCol="0">
                <a:spAutoFit/>
              </a:bodyPr>
              <a:lstStyle/>
              <a:p>
                <a:r>
                  <a:rPr lang="en-US" altLang="zh-CN" sz="600" dirty="0" smtClean="0"/>
                  <a:t>Node2</a:t>
                </a:r>
                <a:endParaRPr lang="zh-CN" altLang="en-US" sz="600" dirty="0"/>
              </a:p>
            </p:txBody>
          </p:sp>
          <p:sp>
            <p:nvSpPr>
              <p:cNvPr id="27" name="文本框 26"/>
              <p:cNvSpPr txBox="1"/>
              <p:nvPr/>
            </p:nvSpPr>
            <p:spPr>
              <a:xfrm>
                <a:off x="5235004" y="4540458"/>
                <a:ext cx="453826" cy="184666"/>
              </a:xfrm>
              <a:prstGeom prst="rect">
                <a:avLst/>
              </a:prstGeom>
              <a:noFill/>
            </p:spPr>
            <p:txBody>
              <a:bodyPr wrap="square" rtlCol="0">
                <a:spAutoFit/>
              </a:bodyPr>
              <a:lstStyle/>
              <a:p>
                <a:r>
                  <a:rPr lang="en-US" altLang="zh-CN" sz="600" dirty="0" smtClean="0"/>
                  <a:t>Node3</a:t>
                </a:r>
                <a:endParaRPr lang="zh-CN" altLang="en-US" sz="600" dirty="0"/>
              </a:p>
            </p:txBody>
          </p:sp>
        </p:grpSp>
        <p:grpSp>
          <p:nvGrpSpPr>
            <p:cNvPr id="39" name="组合 38"/>
            <p:cNvGrpSpPr/>
            <p:nvPr/>
          </p:nvGrpSpPr>
          <p:grpSpPr>
            <a:xfrm>
              <a:off x="3790855" y="2058344"/>
              <a:ext cx="916433" cy="1106074"/>
              <a:chOff x="4059310" y="1370356"/>
              <a:chExt cx="916433" cy="1106074"/>
            </a:xfrm>
          </p:grpSpPr>
          <p:sp>
            <p:nvSpPr>
              <p:cNvPr id="40" name="文本框 39"/>
              <p:cNvSpPr txBox="1"/>
              <p:nvPr/>
            </p:nvSpPr>
            <p:spPr>
              <a:xfrm>
                <a:off x="4172401" y="1370356"/>
                <a:ext cx="752029" cy="215444"/>
              </a:xfrm>
              <a:prstGeom prst="rect">
                <a:avLst/>
              </a:prstGeom>
              <a:noFill/>
            </p:spPr>
            <p:txBody>
              <a:bodyPr wrap="square" rtlCol="0">
                <a:spAutoFit/>
              </a:bodyPr>
              <a:lstStyle/>
              <a:p>
                <a:r>
                  <a:rPr lang="zh-CN" altLang="en-US" sz="800" dirty="0" smtClean="0"/>
                  <a:t>缓冲服务器</a:t>
                </a:r>
                <a:endParaRPr lang="zh-CN" altLang="en-US" sz="800" dirty="0"/>
              </a:p>
            </p:txBody>
          </p:sp>
          <p:pic>
            <p:nvPicPr>
              <p:cNvPr id="41" name="图片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73519" y="1600227"/>
                <a:ext cx="488016" cy="488016"/>
              </a:xfrm>
              <a:prstGeom prst="rect">
                <a:avLst/>
              </a:prstGeom>
            </p:spPr>
          </p:pic>
          <p:pic>
            <p:nvPicPr>
              <p:cNvPr id="42" name="图片 4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59310" y="2096289"/>
                <a:ext cx="916433" cy="380141"/>
              </a:xfrm>
              <a:prstGeom prst="rect">
                <a:avLst/>
              </a:prstGeom>
            </p:spPr>
          </p:pic>
        </p:grpSp>
        <p:grpSp>
          <p:nvGrpSpPr>
            <p:cNvPr id="43" name="组合 42"/>
            <p:cNvGrpSpPr/>
            <p:nvPr/>
          </p:nvGrpSpPr>
          <p:grpSpPr>
            <a:xfrm>
              <a:off x="5568876" y="2337603"/>
              <a:ext cx="829479" cy="1758154"/>
              <a:chOff x="5776041" y="1643175"/>
              <a:chExt cx="829479" cy="1758154"/>
            </a:xfrm>
          </p:grpSpPr>
          <p:pic>
            <p:nvPicPr>
              <p:cNvPr id="44" name="图片 43"/>
              <p:cNvPicPr>
                <a:picLocks noChangeAspect="1"/>
              </p:cNvPicPr>
              <p:nvPr/>
            </p:nvPicPr>
            <p:blipFill>
              <a:blip r:embed="rId11"/>
              <a:stretch>
                <a:fillRect/>
              </a:stretch>
            </p:blipFill>
            <p:spPr>
              <a:xfrm>
                <a:off x="5776041" y="1643175"/>
                <a:ext cx="829479" cy="249197"/>
              </a:xfrm>
              <a:prstGeom prst="rect">
                <a:avLst/>
              </a:prstGeom>
            </p:spPr>
          </p:pic>
          <p:pic>
            <p:nvPicPr>
              <p:cNvPr id="45" name="图片 44"/>
              <p:cNvPicPr>
                <a:picLocks noChangeAspect="1"/>
              </p:cNvPicPr>
              <p:nvPr/>
            </p:nvPicPr>
            <p:blipFill>
              <a:blip r:embed="rId12"/>
              <a:stretch>
                <a:fillRect/>
              </a:stretch>
            </p:blipFill>
            <p:spPr>
              <a:xfrm>
                <a:off x="5874005" y="2497218"/>
                <a:ext cx="696600" cy="212300"/>
              </a:xfrm>
              <a:prstGeom prst="rect">
                <a:avLst/>
              </a:prstGeom>
            </p:spPr>
          </p:pic>
          <p:sp>
            <p:nvSpPr>
              <p:cNvPr id="47" name="左右箭头 46"/>
              <p:cNvSpPr/>
              <p:nvPr/>
            </p:nvSpPr>
            <p:spPr>
              <a:xfrm rot="16200000">
                <a:off x="5885767" y="2998860"/>
                <a:ext cx="624939" cy="180000"/>
              </a:xfrm>
              <a:prstGeom prst="leftRightArrow">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左右箭头 47"/>
              <p:cNvSpPr/>
              <p:nvPr/>
            </p:nvSpPr>
            <p:spPr>
              <a:xfrm rot="16200000">
                <a:off x="5948933" y="2157914"/>
                <a:ext cx="498607" cy="180000"/>
              </a:xfrm>
              <a:prstGeom prst="leftRightArrow">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 name="组合 48"/>
            <p:cNvGrpSpPr/>
            <p:nvPr/>
          </p:nvGrpSpPr>
          <p:grpSpPr>
            <a:xfrm>
              <a:off x="4014681" y="3163111"/>
              <a:ext cx="1060911" cy="1287638"/>
              <a:chOff x="4221846" y="2468683"/>
              <a:chExt cx="1060911" cy="1287638"/>
            </a:xfrm>
          </p:grpSpPr>
          <p:sp>
            <p:nvSpPr>
              <p:cNvPr id="50" name="右箭头 49"/>
              <p:cNvSpPr/>
              <p:nvPr/>
            </p:nvSpPr>
            <p:spPr>
              <a:xfrm rot="3915854">
                <a:off x="4430514" y="2671695"/>
                <a:ext cx="586023" cy="180000"/>
              </a:xfrm>
              <a:prstGeom prst="rightArrow">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nvSpPr>
            <p:spPr>
              <a:xfrm>
                <a:off x="4598575" y="2967859"/>
                <a:ext cx="684182" cy="276999"/>
              </a:xfrm>
              <a:prstGeom prst="rect">
                <a:avLst/>
              </a:prstGeom>
              <a:noFill/>
            </p:spPr>
            <p:txBody>
              <a:bodyPr wrap="square" rtlCol="0">
                <a:spAutoFit/>
              </a:bodyPr>
              <a:lstStyle/>
              <a:p>
                <a:r>
                  <a:rPr lang="en-US" altLang="zh-CN" sz="1200" dirty="0" smtClean="0"/>
                  <a:t>HDFS</a:t>
                </a:r>
                <a:endParaRPr lang="zh-CN" altLang="en-US" sz="1200" dirty="0"/>
              </a:p>
            </p:txBody>
          </p:sp>
          <p:sp>
            <p:nvSpPr>
              <p:cNvPr id="52" name="右箭头 51"/>
              <p:cNvSpPr/>
              <p:nvPr/>
            </p:nvSpPr>
            <p:spPr>
              <a:xfrm rot="3915854">
                <a:off x="4790469" y="3377040"/>
                <a:ext cx="578563" cy="180000"/>
              </a:xfrm>
              <a:prstGeom prst="rightArrow">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rot="20960594">
                <a:off x="4221846" y="2610878"/>
                <a:ext cx="1031051" cy="261610"/>
              </a:xfrm>
              <a:prstGeom prst="rect">
                <a:avLst/>
              </a:prstGeom>
              <a:solidFill>
                <a:srgbClr val="5B9BD5"/>
              </a:solidFill>
            </p:spPr>
            <p:txBody>
              <a:bodyPr wrap="none">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模型训练数据</a:t>
                </a:r>
                <a:endParaRPr lang="en-US" altLang="zh-CN" sz="1100" b="1" dirty="0" smtClean="0">
                  <a:solidFill>
                    <a:schemeClr val="bg1"/>
                  </a:solidFill>
                  <a:latin typeface="微软雅黑" panose="020B0503020204020204" pitchFamily="34" charset="-122"/>
                  <a:ea typeface="微软雅黑" panose="020B0503020204020204" pitchFamily="34" charset="-122"/>
                </a:endParaRPr>
              </a:p>
            </p:txBody>
          </p:sp>
        </p:grpSp>
        <p:grpSp>
          <p:nvGrpSpPr>
            <p:cNvPr id="55" name="组合 54"/>
            <p:cNvGrpSpPr/>
            <p:nvPr/>
          </p:nvGrpSpPr>
          <p:grpSpPr>
            <a:xfrm>
              <a:off x="4569420" y="2238485"/>
              <a:ext cx="987216" cy="430887"/>
              <a:chOff x="4776585" y="1544057"/>
              <a:chExt cx="987216" cy="430887"/>
            </a:xfrm>
          </p:grpSpPr>
          <p:sp>
            <p:nvSpPr>
              <p:cNvPr id="56" name="右箭头 55"/>
              <p:cNvSpPr/>
              <p:nvPr/>
            </p:nvSpPr>
            <p:spPr>
              <a:xfrm>
                <a:off x="4776585" y="1681637"/>
                <a:ext cx="987216" cy="180000"/>
              </a:xfrm>
              <a:prstGeom prst="rightArrow">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4863140" y="1544057"/>
                <a:ext cx="742831" cy="430887"/>
              </a:xfrm>
              <a:prstGeom prst="rect">
                <a:avLst/>
              </a:prstGeom>
              <a:solidFill>
                <a:srgbClr val="5B9BD5"/>
              </a:solidFill>
            </p:spPr>
            <p:txBody>
              <a:bodyPr wrap="square" rtlCol="0">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实时数据</a:t>
                </a:r>
                <a:endParaRPr lang="en-US" altLang="zh-CN" sz="1100" b="1" dirty="0" smtClean="0">
                  <a:solidFill>
                    <a:schemeClr val="bg1"/>
                  </a:solidFill>
                  <a:latin typeface="微软雅黑" panose="020B0503020204020204" pitchFamily="34" charset="-122"/>
                  <a:ea typeface="微软雅黑" panose="020B0503020204020204" pitchFamily="34" charset="-122"/>
                </a:endParaRPr>
              </a:p>
              <a:p>
                <a:pPr algn="ctr"/>
                <a:r>
                  <a:rPr lang="zh-CN" altLang="en-US" sz="1100" b="1" dirty="0" smtClean="0">
                    <a:solidFill>
                      <a:schemeClr val="bg1"/>
                    </a:solidFill>
                    <a:latin typeface="微软雅黑" panose="020B0503020204020204" pitchFamily="34" charset="-122"/>
                    <a:ea typeface="微软雅黑" panose="020B0503020204020204" pitchFamily="34" charset="-122"/>
                  </a:rPr>
                  <a:t>离线数据</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grpSp>
        <p:pic>
          <p:nvPicPr>
            <p:cNvPr id="58" name="图片 5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339888" y="4285490"/>
              <a:ext cx="660341" cy="638548"/>
            </a:xfrm>
            <a:prstGeom prst="rect">
              <a:avLst/>
            </a:prstGeom>
          </p:spPr>
        </p:pic>
        <p:pic>
          <p:nvPicPr>
            <p:cNvPr id="59" name="图片 58"/>
            <p:cNvPicPr>
              <a:picLocks noChangeAspect="1"/>
            </p:cNvPicPr>
            <p:nvPr/>
          </p:nvPicPr>
          <p:blipFill>
            <a:blip r:embed="rId14"/>
            <a:stretch>
              <a:fillRect/>
            </a:stretch>
          </p:blipFill>
          <p:spPr>
            <a:xfrm>
              <a:off x="7085158" y="2344147"/>
              <a:ext cx="457950" cy="250900"/>
            </a:xfrm>
            <a:prstGeom prst="rect">
              <a:avLst/>
            </a:prstGeom>
          </p:spPr>
        </p:pic>
        <p:pic>
          <p:nvPicPr>
            <p:cNvPr id="60" name="图片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135073" y="2324237"/>
              <a:ext cx="916433" cy="380141"/>
            </a:xfrm>
            <a:prstGeom prst="rect">
              <a:avLst/>
            </a:prstGeom>
          </p:spPr>
        </p:pic>
        <p:pic>
          <p:nvPicPr>
            <p:cNvPr id="61" name="图片 60"/>
            <p:cNvPicPr>
              <a:picLocks noChangeAspect="1"/>
            </p:cNvPicPr>
            <p:nvPr/>
          </p:nvPicPr>
          <p:blipFill>
            <a:blip r:embed="rId15"/>
            <a:stretch>
              <a:fillRect/>
            </a:stretch>
          </p:blipFill>
          <p:spPr>
            <a:xfrm>
              <a:off x="8339888" y="3467027"/>
              <a:ext cx="593400" cy="147967"/>
            </a:xfrm>
            <a:prstGeom prst="rect">
              <a:avLst/>
            </a:prstGeom>
          </p:spPr>
        </p:pic>
        <p:sp>
          <p:nvSpPr>
            <p:cNvPr id="62" name="左右箭头 61"/>
            <p:cNvSpPr/>
            <p:nvPr/>
          </p:nvSpPr>
          <p:spPr>
            <a:xfrm>
              <a:off x="6434603" y="2399090"/>
              <a:ext cx="636914" cy="180000"/>
            </a:xfrm>
            <a:prstGeom prst="leftRightArrow">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左右箭头 62"/>
            <p:cNvSpPr/>
            <p:nvPr/>
          </p:nvSpPr>
          <p:spPr>
            <a:xfrm>
              <a:off x="7543108" y="2432988"/>
              <a:ext cx="586359" cy="180000"/>
            </a:xfrm>
            <a:prstGeom prst="leftRightArrow">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右箭头 63"/>
            <p:cNvSpPr/>
            <p:nvPr/>
          </p:nvSpPr>
          <p:spPr>
            <a:xfrm rot="5400000">
              <a:off x="8453384" y="3898553"/>
              <a:ext cx="482498" cy="180000"/>
            </a:xfrm>
            <a:prstGeom prst="rightArrow">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右箭头 64"/>
            <p:cNvSpPr/>
            <p:nvPr/>
          </p:nvSpPr>
          <p:spPr>
            <a:xfrm rot="5400000">
              <a:off x="8384492" y="3003806"/>
              <a:ext cx="620282" cy="180000"/>
            </a:xfrm>
            <a:prstGeom prst="rightArrow">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rot="2198460">
              <a:off x="7642413" y="2731013"/>
              <a:ext cx="1003321" cy="261610"/>
            </a:xfrm>
            <a:prstGeom prst="rect">
              <a:avLst/>
            </a:prstGeom>
            <a:solidFill>
              <a:srgbClr val="5B9BD5"/>
            </a:solidFill>
          </p:spPr>
          <p:txBody>
            <a:bodyPr wrap="square" rtlCol="0">
              <a:spAutoFit/>
            </a:bodyPr>
            <a:lstStyle/>
            <a:p>
              <a:pPr algn="ctr"/>
              <a:r>
                <a:rPr lang="zh-CN" altLang="en-US" sz="1100" b="1" dirty="0" smtClean="0">
                  <a:solidFill>
                    <a:schemeClr val="bg1"/>
                  </a:solidFill>
                  <a:latin typeface="微软雅黑" panose="020B0503020204020204" pitchFamily="34" charset="-122"/>
                  <a:ea typeface="微软雅黑" panose="020B0503020204020204" pitchFamily="34" charset="-122"/>
                </a:rPr>
                <a:t>数据可视化</a:t>
              </a:r>
              <a:endParaRPr lang="zh-CN" altLang="en-US" sz="11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321994192"/>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repeatCount="indefinite" fill="hold" grpId="0" nodeType="withEffect">
                                  <p:stCondLst>
                                    <p:cond delay="1000"/>
                                  </p:stCondLst>
                                  <p:iterate type="lt">
                                    <p:tmPct val="10000"/>
                                  </p:iterate>
                                  <p:childTnLst>
                                    <p:set>
                                      <p:cBhvr>
                                        <p:cTn id="9" dur="1" fill="hold">
                                          <p:stCondLst>
                                            <p:cond delay="0"/>
                                          </p:stCondLst>
                                        </p:cTn>
                                        <p:tgtEl>
                                          <p:spTgt spid="53"/>
                                        </p:tgtEl>
                                        <p:attrNameLst>
                                          <p:attrName>style.visibility</p:attrName>
                                        </p:attrNameLst>
                                      </p:cBhvr>
                                      <p:to>
                                        <p:strVal val="visible"/>
                                      </p:to>
                                    </p:set>
                                    <p:animEffect transition="in" filter="fade">
                                      <p:cBhvr>
                                        <p:cTn id="10" dur="1000"/>
                                        <p:tgtEl>
                                          <p:spTgt spid="53"/>
                                        </p:tgtEl>
                                      </p:cBhvr>
                                    </p:animEffect>
                                  </p:childTnLst>
                                </p:cTn>
                              </p:par>
                              <p:par>
                                <p:cTn id="11" presetID="2" presetClass="exit" presetSubtype="4" fill="hold" grpId="1" nodeType="withEffect">
                                  <p:stCondLst>
                                    <p:cond delay="6000"/>
                                  </p:stCondLst>
                                  <p:iterate type="lt">
                                    <p:tmPct val="0"/>
                                  </p:iterate>
                                  <p:childTnLst>
                                    <p:anim calcmode="lin" valueType="num">
                                      <p:cBhvr additive="base">
                                        <p:cTn id="12" dur="1000"/>
                                        <p:tgtEl>
                                          <p:spTgt spid="53"/>
                                        </p:tgtEl>
                                        <p:attrNameLst>
                                          <p:attrName>ppt_x</p:attrName>
                                        </p:attrNameLst>
                                      </p:cBhvr>
                                      <p:tavLst>
                                        <p:tav tm="0">
                                          <p:val>
                                            <p:strVal val="ppt_x"/>
                                          </p:val>
                                        </p:tav>
                                        <p:tav tm="100000">
                                          <p:val>
                                            <p:strVal val="ppt_x"/>
                                          </p:val>
                                        </p:tav>
                                      </p:tavLst>
                                    </p:anim>
                                    <p:anim calcmode="lin" valueType="num">
                                      <p:cBhvr additive="base">
                                        <p:cTn id="13" dur="1000"/>
                                        <p:tgtEl>
                                          <p:spTgt spid="53"/>
                                        </p:tgtEl>
                                        <p:attrNameLst>
                                          <p:attrName>ppt_y</p:attrName>
                                        </p:attrNameLst>
                                      </p:cBhvr>
                                      <p:tavLst>
                                        <p:tav tm="0">
                                          <p:val>
                                            <p:strVal val="ppt_y"/>
                                          </p:val>
                                        </p:tav>
                                        <p:tav tm="100000">
                                          <p:val>
                                            <p:strVal val="1+ppt_h/2"/>
                                          </p:val>
                                        </p:tav>
                                      </p:tavLst>
                                    </p:anim>
                                    <p:set>
                                      <p:cBhvr>
                                        <p:cTn id="14" dur="1" fill="hold">
                                          <p:stCondLst>
                                            <p:cond delay="999"/>
                                          </p:stCondLst>
                                        </p:cTn>
                                        <p:tgtEl>
                                          <p:spTgt spid="53"/>
                                        </p:tgtEl>
                                        <p:attrNameLst>
                                          <p:attrName>style.visibility</p:attrName>
                                        </p:attrNameLst>
                                      </p:cBhvr>
                                      <p:to>
                                        <p:strVal val="hidden"/>
                                      </p:to>
                                    </p:set>
                                  </p:childTnLst>
                                </p:cTn>
                              </p:par>
                              <p:par>
                                <p:cTn id="15" presetID="10" presetClass="exit" presetSubtype="0" fill="hold" grpId="2" nodeType="withEffect">
                                  <p:stCondLst>
                                    <p:cond delay="6000"/>
                                  </p:stCondLst>
                                  <p:iterate type="lt">
                                    <p:tmPct val="0"/>
                                  </p:iterate>
                                  <p:childTnLst>
                                    <p:animEffect transition="out" filter="fade">
                                      <p:cBhvr>
                                        <p:cTn id="16" dur="500"/>
                                        <p:tgtEl>
                                          <p:spTgt spid="53"/>
                                        </p:tgtEl>
                                      </p:cBhvr>
                                    </p:animEffect>
                                    <p:set>
                                      <p:cBhvr>
                                        <p:cTn id="17" dur="1" fill="hold">
                                          <p:stCondLst>
                                            <p:cond delay="499"/>
                                          </p:stCondLst>
                                        </p:cTn>
                                        <p:tgtEl>
                                          <p:spTgt spid="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3" grpId="1"/>
      <p:bldP spid="53" grpId="2"/>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2" name="Group 11"/>
          <p:cNvGrpSpPr/>
          <p:nvPr/>
        </p:nvGrpSpPr>
        <p:grpSpPr>
          <a:xfrm>
            <a:off x="524719" y="2104157"/>
            <a:ext cx="4162892" cy="3803786"/>
            <a:chOff x="6240781" y="1363135"/>
            <a:chExt cx="4963584" cy="4963584"/>
          </a:xfrm>
        </p:grpSpPr>
        <p:grpSp>
          <p:nvGrpSpPr>
            <p:cNvPr id="13" name="Group 12"/>
            <p:cNvGrpSpPr/>
            <p:nvPr userDrawn="1"/>
          </p:nvGrpSpPr>
          <p:grpSpPr>
            <a:xfrm>
              <a:off x="6240781" y="1363135"/>
              <a:ext cx="3255433" cy="2434167"/>
              <a:chOff x="4657725" y="946151"/>
              <a:chExt cx="2441575" cy="1825625"/>
            </a:xfrm>
          </p:grpSpPr>
          <p:sp>
            <p:nvSpPr>
              <p:cNvPr id="27" name="Freeform 26"/>
              <p:cNvSpPr>
                <a:spLocks/>
              </p:cNvSpPr>
              <p:nvPr/>
            </p:nvSpPr>
            <p:spPr bwMode="auto">
              <a:xfrm>
                <a:off x="5953125" y="2046288"/>
                <a:ext cx="1146175" cy="593725"/>
              </a:xfrm>
              <a:custGeom>
                <a:avLst/>
                <a:gdLst>
                  <a:gd name="T0" fmla="*/ 849 w 904"/>
                  <a:gd name="T1" fmla="*/ 0 h 468"/>
                  <a:gd name="T2" fmla="*/ 873 w 904"/>
                  <a:gd name="T3" fmla="*/ 58 h 468"/>
                  <a:gd name="T4" fmla="*/ 507 w 904"/>
                  <a:gd name="T5" fmla="*/ 436 h 468"/>
                  <a:gd name="T6" fmla="*/ 396 w 904"/>
                  <a:gd name="T7" fmla="*/ 436 h 468"/>
                  <a:gd name="T8" fmla="*/ 30 w 904"/>
                  <a:gd name="T9" fmla="*/ 58 h 468"/>
                  <a:gd name="T10" fmla="*/ 55 w 904"/>
                  <a:gd name="T11" fmla="*/ 0 h 468"/>
                  <a:gd name="T12" fmla="*/ 849 w 90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849" y="0"/>
                    </a:moveTo>
                    <a:cubicBezTo>
                      <a:pt x="893" y="0"/>
                      <a:pt x="904" y="26"/>
                      <a:pt x="873" y="58"/>
                    </a:cubicBezTo>
                    <a:cubicBezTo>
                      <a:pt x="507" y="436"/>
                      <a:pt x="507" y="436"/>
                      <a:pt x="507" y="436"/>
                    </a:cubicBezTo>
                    <a:cubicBezTo>
                      <a:pt x="477" y="468"/>
                      <a:pt x="427" y="468"/>
                      <a:pt x="396" y="436"/>
                    </a:cubicBezTo>
                    <a:cubicBezTo>
                      <a:pt x="30" y="58"/>
                      <a:pt x="30" y="58"/>
                      <a:pt x="30" y="58"/>
                    </a:cubicBezTo>
                    <a:cubicBezTo>
                      <a:pt x="0" y="26"/>
                      <a:pt x="11" y="0"/>
                      <a:pt x="55" y="0"/>
                    </a:cubicBezTo>
                    <a:lnTo>
                      <a:pt x="849" y="0"/>
                    </a:lnTo>
                    <a:close/>
                  </a:path>
                </a:pathLst>
              </a:custGeom>
              <a:solidFill>
                <a:schemeClr val="accent1"/>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27"/>
              <p:cNvSpPr>
                <a:spLocks/>
              </p:cNvSpPr>
              <p:nvPr/>
            </p:nvSpPr>
            <p:spPr bwMode="auto">
              <a:xfrm>
                <a:off x="4657725" y="946151"/>
                <a:ext cx="2151063" cy="1825625"/>
              </a:xfrm>
              <a:custGeom>
                <a:avLst/>
                <a:gdLst>
                  <a:gd name="T0" fmla="*/ 848 w 1696"/>
                  <a:gd name="T1" fmla="*/ 0 h 1440"/>
                  <a:gd name="T2" fmla="*/ 0 w 1696"/>
                  <a:gd name="T3" fmla="*/ 848 h 1440"/>
                  <a:gd name="T4" fmla="*/ 241 w 1696"/>
                  <a:gd name="T5" fmla="*/ 1440 h 1440"/>
                  <a:gd name="T6" fmla="*/ 718 w 1696"/>
                  <a:gd name="T7" fmla="*/ 1209 h 1440"/>
                  <a:gd name="T8" fmla="*/ 464 w 1696"/>
                  <a:gd name="T9" fmla="*/ 848 h 1440"/>
                  <a:gd name="T10" fmla="*/ 848 w 1696"/>
                  <a:gd name="T11" fmla="*/ 464 h 1440"/>
                  <a:gd name="T12" fmla="*/ 1232 w 1696"/>
                  <a:gd name="T13" fmla="*/ 848 h 1440"/>
                  <a:gd name="T14" fmla="*/ 1213 w 1696"/>
                  <a:gd name="T15" fmla="*/ 966 h 1440"/>
                  <a:gd name="T16" fmla="*/ 1293 w 1696"/>
                  <a:gd name="T17" fmla="*/ 966 h 1440"/>
                  <a:gd name="T18" fmla="*/ 1293 w 1696"/>
                  <a:gd name="T19" fmla="*/ 1062 h 1440"/>
                  <a:gd name="T20" fmla="*/ 1669 w 1696"/>
                  <a:gd name="T21" fmla="*/ 1062 h 1440"/>
                  <a:gd name="T22" fmla="*/ 1696 w 1696"/>
                  <a:gd name="T23" fmla="*/ 848 h 1440"/>
                  <a:gd name="T24" fmla="*/ 848 w 1696"/>
                  <a:gd name="T25" fmla="*/ 0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6" h="1440">
                    <a:moveTo>
                      <a:pt x="848" y="0"/>
                    </a:moveTo>
                    <a:cubicBezTo>
                      <a:pt x="380" y="0"/>
                      <a:pt x="0" y="380"/>
                      <a:pt x="0" y="848"/>
                    </a:cubicBezTo>
                    <a:cubicBezTo>
                      <a:pt x="0" y="1078"/>
                      <a:pt x="92" y="1287"/>
                      <a:pt x="241" y="1440"/>
                    </a:cubicBezTo>
                    <a:cubicBezTo>
                      <a:pt x="374" y="1315"/>
                      <a:pt x="540" y="1235"/>
                      <a:pt x="718" y="1209"/>
                    </a:cubicBezTo>
                    <a:cubicBezTo>
                      <a:pt x="570" y="1156"/>
                      <a:pt x="464" y="1014"/>
                      <a:pt x="464" y="848"/>
                    </a:cubicBezTo>
                    <a:cubicBezTo>
                      <a:pt x="464" y="636"/>
                      <a:pt x="636" y="464"/>
                      <a:pt x="848" y="464"/>
                    </a:cubicBezTo>
                    <a:cubicBezTo>
                      <a:pt x="1060" y="464"/>
                      <a:pt x="1232" y="636"/>
                      <a:pt x="1232" y="848"/>
                    </a:cubicBezTo>
                    <a:cubicBezTo>
                      <a:pt x="1232" y="889"/>
                      <a:pt x="1225" y="929"/>
                      <a:pt x="1213" y="966"/>
                    </a:cubicBezTo>
                    <a:cubicBezTo>
                      <a:pt x="1293" y="966"/>
                      <a:pt x="1293" y="966"/>
                      <a:pt x="1293" y="966"/>
                    </a:cubicBezTo>
                    <a:cubicBezTo>
                      <a:pt x="1293" y="1062"/>
                      <a:pt x="1293" y="1062"/>
                      <a:pt x="1293" y="1062"/>
                    </a:cubicBezTo>
                    <a:cubicBezTo>
                      <a:pt x="1669" y="1062"/>
                      <a:pt x="1669" y="1062"/>
                      <a:pt x="1669" y="1062"/>
                    </a:cubicBezTo>
                    <a:cubicBezTo>
                      <a:pt x="1687" y="994"/>
                      <a:pt x="1696" y="922"/>
                      <a:pt x="1696" y="848"/>
                    </a:cubicBezTo>
                    <a:cubicBezTo>
                      <a:pt x="1696" y="380"/>
                      <a:pt x="1316" y="0"/>
                      <a:pt x="848" y="0"/>
                    </a:cubicBezTo>
                    <a:close/>
                  </a:path>
                </a:pathLst>
              </a:custGeom>
              <a:solidFill>
                <a:schemeClr val="accent1"/>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Group 13"/>
            <p:cNvGrpSpPr/>
            <p:nvPr userDrawn="1"/>
          </p:nvGrpSpPr>
          <p:grpSpPr>
            <a:xfrm>
              <a:off x="6240781" y="3111502"/>
              <a:ext cx="2434167" cy="3215217"/>
              <a:chOff x="4657725" y="2257426"/>
              <a:chExt cx="1825625" cy="2411413"/>
            </a:xfrm>
          </p:grpSpPr>
          <p:sp>
            <p:nvSpPr>
              <p:cNvPr id="25" name="Freeform 24"/>
              <p:cNvSpPr>
                <a:spLocks/>
              </p:cNvSpPr>
              <p:nvPr/>
            </p:nvSpPr>
            <p:spPr bwMode="auto">
              <a:xfrm>
                <a:off x="5753100" y="2257426"/>
                <a:ext cx="593725" cy="1146175"/>
              </a:xfrm>
              <a:custGeom>
                <a:avLst/>
                <a:gdLst>
                  <a:gd name="T0" fmla="*/ 0 w 468"/>
                  <a:gd name="T1" fmla="*/ 55 h 904"/>
                  <a:gd name="T2" fmla="*/ 57 w 468"/>
                  <a:gd name="T3" fmla="*/ 30 h 904"/>
                  <a:gd name="T4" fmla="*/ 436 w 468"/>
                  <a:gd name="T5" fmla="*/ 397 h 904"/>
                  <a:gd name="T6" fmla="*/ 436 w 468"/>
                  <a:gd name="T7" fmla="*/ 508 h 904"/>
                  <a:gd name="T8" fmla="*/ 57 w 468"/>
                  <a:gd name="T9" fmla="*/ 874 h 904"/>
                  <a:gd name="T10" fmla="*/ 0 w 468"/>
                  <a:gd name="T11" fmla="*/ 849 h 904"/>
                  <a:gd name="T12" fmla="*/ 0 w 468"/>
                  <a:gd name="T13" fmla="*/ 55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0" y="55"/>
                    </a:moveTo>
                    <a:cubicBezTo>
                      <a:pt x="0" y="11"/>
                      <a:pt x="26" y="0"/>
                      <a:pt x="57" y="30"/>
                    </a:cubicBezTo>
                    <a:cubicBezTo>
                      <a:pt x="436" y="397"/>
                      <a:pt x="436" y="397"/>
                      <a:pt x="436" y="397"/>
                    </a:cubicBezTo>
                    <a:cubicBezTo>
                      <a:pt x="468" y="427"/>
                      <a:pt x="468" y="477"/>
                      <a:pt x="436" y="508"/>
                    </a:cubicBezTo>
                    <a:cubicBezTo>
                      <a:pt x="57" y="874"/>
                      <a:pt x="57" y="874"/>
                      <a:pt x="57" y="874"/>
                    </a:cubicBezTo>
                    <a:cubicBezTo>
                      <a:pt x="26" y="904"/>
                      <a:pt x="0" y="893"/>
                      <a:pt x="0" y="849"/>
                    </a:cubicBezTo>
                    <a:lnTo>
                      <a:pt x="0" y="55"/>
                    </a:lnTo>
                    <a:close/>
                  </a:path>
                </a:pathLst>
              </a:custGeom>
              <a:solidFill>
                <a:schemeClr val="accent3"/>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25"/>
              <p:cNvSpPr>
                <a:spLocks/>
              </p:cNvSpPr>
              <p:nvPr/>
            </p:nvSpPr>
            <p:spPr bwMode="auto">
              <a:xfrm>
                <a:off x="4657725" y="2517776"/>
                <a:ext cx="1825625" cy="2151063"/>
              </a:xfrm>
              <a:custGeom>
                <a:avLst/>
                <a:gdLst>
                  <a:gd name="T0" fmla="*/ 1209 w 1440"/>
                  <a:gd name="T1" fmla="*/ 978 h 1696"/>
                  <a:gd name="T2" fmla="*/ 848 w 1440"/>
                  <a:gd name="T3" fmla="*/ 1232 h 1696"/>
                  <a:gd name="T4" fmla="*/ 464 w 1440"/>
                  <a:gd name="T5" fmla="*/ 848 h 1696"/>
                  <a:gd name="T6" fmla="*/ 848 w 1440"/>
                  <a:gd name="T7" fmla="*/ 464 h 1696"/>
                  <a:gd name="T8" fmla="*/ 969 w 1440"/>
                  <a:gd name="T9" fmla="*/ 483 h 1696"/>
                  <a:gd name="T10" fmla="*/ 969 w 1440"/>
                  <a:gd name="T11" fmla="*/ 9 h 1696"/>
                  <a:gd name="T12" fmla="*/ 848 w 1440"/>
                  <a:gd name="T13" fmla="*/ 0 h 1696"/>
                  <a:gd name="T14" fmla="*/ 0 w 1440"/>
                  <a:gd name="T15" fmla="*/ 848 h 1696"/>
                  <a:gd name="T16" fmla="*/ 848 w 1440"/>
                  <a:gd name="T17" fmla="*/ 1696 h 1696"/>
                  <a:gd name="T18" fmla="*/ 1440 w 1440"/>
                  <a:gd name="T19" fmla="*/ 1455 h 1696"/>
                  <a:gd name="T20" fmla="*/ 1209 w 1440"/>
                  <a:gd name="T21" fmla="*/ 978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0" h="1696">
                    <a:moveTo>
                      <a:pt x="1209" y="978"/>
                    </a:moveTo>
                    <a:cubicBezTo>
                      <a:pt x="1156" y="1126"/>
                      <a:pt x="1014" y="1232"/>
                      <a:pt x="848" y="1232"/>
                    </a:cubicBezTo>
                    <a:cubicBezTo>
                      <a:pt x="636" y="1232"/>
                      <a:pt x="464" y="1060"/>
                      <a:pt x="464" y="848"/>
                    </a:cubicBezTo>
                    <a:cubicBezTo>
                      <a:pt x="464" y="636"/>
                      <a:pt x="636" y="464"/>
                      <a:pt x="848" y="464"/>
                    </a:cubicBezTo>
                    <a:cubicBezTo>
                      <a:pt x="890" y="464"/>
                      <a:pt x="931" y="471"/>
                      <a:pt x="969" y="483"/>
                    </a:cubicBezTo>
                    <a:cubicBezTo>
                      <a:pt x="969" y="9"/>
                      <a:pt x="969" y="9"/>
                      <a:pt x="969" y="9"/>
                    </a:cubicBezTo>
                    <a:cubicBezTo>
                      <a:pt x="929" y="3"/>
                      <a:pt x="889" y="0"/>
                      <a:pt x="848" y="0"/>
                    </a:cubicBezTo>
                    <a:cubicBezTo>
                      <a:pt x="380" y="0"/>
                      <a:pt x="0" y="380"/>
                      <a:pt x="0" y="848"/>
                    </a:cubicBezTo>
                    <a:cubicBezTo>
                      <a:pt x="0" y="1316"/>
                      <a:pt x="380" y="1696"/>
                      <a:pt x="848" y="1696"/>
                    </a:cubicBezTo>
                    <a:cubicBezTo>
                      <a:pt x="1078" y="1696"/>
                      <a:pt x="1287" y="1604"/>
                      <a:pt x="1440" y="1455"/>
                    </a:cubicBezTo>
                    <a:cubicBezTo>
                      <a:pt x="1315" y="1322"/>
                      <a:pt x="1235" y="1156"/>
                      <a:pt x="1209" y="978"/>
                    </a:cubicBezTo>
                    <a:close/>
                  </a:path>
                </a:pathLst>
              </a:custGeom>
              <a:solidFill>
                <a:schemeClr val="accent3"/>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5" name="Group 14"/>
            <p:cNvGrpSpPr/>
            <p:nvPr userDrawn="1"/>
          </p:nvGrpSpPr>
          <p:grpSpPr>
            <a:xfrm>
              <a:off x="7967980" y="3892551"/>
              <a:ext cx="3236384" cy="2434167"/>
              <a:chOff x="5953125" y="2843213"/>
              <a:chExt cx="2427288" cy="1825625"/>
            </a:xfrm>
          </p:grpSpPr>
          <p:sp>
            <p:nvSpPr>
              <p:cNvPr id="23" name="Freeform 22"/>
              <p:cNvSpPr>
                <a:spLocks/>
              </p:cNvSpPr>
              <p:nvPr/>
            </p:nvSpPr>
            <p:spPr bwMode="auto">
              <a:xfrm>
                <a:off x="5953125" y="2989263"/>
                <a:ext cx="1146175" cy="593725"/>
              </a:xfrm>
              <a:custGeom>
                <a:avLst/>
                <a:gdLst>
                  <a:gd name="T0" fmla="*/ 55 w 904"/>
                  <a:gd name="T1" fmla="*/ 468 h 468"/>
                  <a:gd name="T2" fmla="*/ 30 w 904"/>
                  <a:gd name="T3" fmla="*/ 411 h 468"/>
                  <a:gd name="T4" fmla="*/ 396 w 904"/>
                  <a:gd name="T5" fmla="*/ 32 h 468"/>
                  <a:gd name="T6" fmla="*/ 507 w 904"/>
                  <a:gd name="T7" fmla="*/ 32 h 468"/>
                  <a:gd name="T8" fmla="*/ 873 w 904"/>
                  <a:gd name="T9" fmla="*/ 411 h 468"/>
                  <a:gd name="T10" fmla="*/ 849 w 904"/>
                  <a:gd name="T11" fmla="*/ 468 h 468"/>
                  <a:gd name="T12" fmla="*/ 55 w 904"/>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55" y="468"/>
                    </a:moveTo>
                    <a:cubicBezTo>
                      <a:pt x="11" y="468"/>
                      <a:pt x="0" y="442"/>
                      <a:pt x="30" y="411"/>
                    </a:cubicBezTo>
                    <a:cubicBezTo>
                      <a:pt x="396" y="32"/>
                      <a:pt x="396" y="32"/>
                      <a:pt x="396" y="32"/>
                    </a:cubicBezTo>
                    <a:cubicBezTo>
                      <a:pt x="427" y="0"/>
                      <a:pt x="477" y="0"/>
                      <a:pt x="507" y="32"/>
                    </a:cubicBezTo>
                    <a:cubicBezTo>
                      <a:pt x="873" y="411"/>
                      <a:pt x="873" y="411"/>
                      <a:pt x="873" y="411"/>
                    </a:cubicBezTo>
                    <a:cubicBezTo>
                      <a:pt x="904" y="442"/>
                      <a:pt x="893" y="468"/>
                      <a:pt x="849" y="468"/>
                    </a:cubicBezTo>
                    <a:lnTo>
                      <a:pt x="55" y="468"/>
                    </a:lnTo>
                    <a:close/>
                  </a:path>
                </a:pathLst>
              </a:custGeom>
              <a:solidFill>
                <a:schemeClr val="accent4"/>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23"/>
              <p:cNvSpPr>
                <a:spLocks/>
              </p:cNvSpPr>
              <p:nvPr/>
            </p:nvSpPr>
            <p:spPr bwMode="auto">
              <a:xfrm>
                <a:off x="6230938" y="2843213"/>
                <a:ext cx="2149475" cy="1825625"/>
              </a:xfrm>
              <a:custGeom>
                <a:avLst/>
                <a:gdLst>
                  <a:gd name="T0" fmla="*/ 978 w 1696"/>
                  <a:gd name="T1" fmla="*/ 231 h 1440"/>
                  <a:gd name="T2" fmla="*/ 1232 w 1696"/>
                  <a:gd name="T3" fmla="*/ 592 h 1440"/>
                  <a:gd name="T4" fmla="*/ 848 w 1696"/>
                  <a:gd name="T5" fmla="*/ 976 h 1440"/>
                  <a:gd name="T6" fmla="*/ 464 w 1696"/>
                  <a:gd name="T7" fmla="*/ 592 h 1440"/>
                  <a:gd name="T8" fmla="*/ 487 w 1696"/>
                  <a:gd name="T9" fmla="*/ 462 h 1440"/>
                  <a:gd name="T10" fmla="*/ 10 w 1696"/>
                  <a:gd name="T11" fmla="*/ 462 h 1440"/>
                  <a:gd name="T12" fmla="*/ 0 w 1696"/>
                  <a:gd name="T13" fmla="*/ 592 h 1440"/>
                  <a:gd name="T14" fmla="*/ 848 w 1696"/>
                  <a:gd name="T15" fmla="*/ 1440 h 1440"/>
                  <a:gd name="T16" fmla="*/ 1696 w 1696"/>
                  <a:gd name="T17" fmla="*/ 592 h 1440"/>
                  <a:gd name="T18" fmla="*/ 1455 w 1696"/>
                  <a:gd name="T19" fmla="*/ 0 h 1440"/>
                  <a:gd name="T20" fmla="*/ 978 w 1696"/>
                  <a:gd name="T21" fmla="*/ 231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6" h="1440">
                    <a:moveTo>
                      <a:pt x="978" y="231"/>
                    </a:moveTo>
                    <a:cubicBezTo>
                      <a:pt x="1126" y="284"/>
                      <a:pt x="1232" y="426"/>
                      <a:pt x="1232" y="592"/>
                    </a:cubicBezTo>
                    <a:cubicBezTo>
                      <a:pt x="1232" y="804"/>
                      <a:pt x="1060" y="976"/>
                      <a:pt x="848" y="976"/>
                    </a:cubicBezTo>
                    <a:cubicBezTo>
                      <a:pt x="636" y="976"/>
                      <a:pt x="464" y="804"/>
                      <a:pt x="464" y="592"/>
                    </a:cubicBezTo>
                    <a:cubicBezTo>
                      <a:pt x="464" y="546"/>
                      <a:pt x="472" y="503"/>
                      <a:pt x="487" y="462"/>
                    </a:cubicBezTo>
                    <a:cubicBezTo>
                      <a:pt x="10" y="462"/>
                      <a:pt x="10" y="462"/>
                      <a:pt x="10" y="462"/>
                    </a:cubicBezTo>
                    <a:cubicBezTo>
                      <a:pt x="3" y="504"/>
                      <a:pt x="0" y="548"/>
                      <a:pt x="0" y="592"/>
                    </a:cubicBezTo>
                    <a:cubicBezTo>
                      <a:pt x="0" y="1060"/>
                      <a:pt x="380" y="1440"/>
                      <a:pt x="848" y="1440"/>
                    </a:cubicBezTo>
                    <a:cubicBezTo>
                      <a:pt x="1316" y="1440"/>
                      <a:pt x="1696" y="1060"/>
                      <a:pt x="1696" y="592"/>
                    </a:cubicBezTo>
                    <a:cubicBezTo>
                      <a:pt x="1696" y="362"/>
                      <a:pt x="1604" y="153"/>
                      <a:pt x="1455" y="0"/>
                    </a:cubicBezTo>
                    <a:cubicBezTo>
                      <a:pt x="1322" y="125"/>
                      <a:pt x="1156" y="205"/>
                      <a:pt x="978" y="231"/>
                    </a:cubicBezTo>
                    <a:close/>
                  </a:path>
                </a:pathLst>
              </a:custGeom>
              <a:solidFill>
                <a:schemeClr val="accent4"/>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6" name="Group 15"/>
            <p:cNvGrpSpPr/>
            <p:nvPr userDrawn="1"/>
          </p:nvGrpSpPr>
          <p:grpSpPr>
            <a:xfrm>
              <a:off x="8770198" y="1363135"/>
              <a:ext cx="2434167" cy="3276600"/>
              <a:chOff x="6554788" y="946151"/>
              <a:chExt cx="1825625" cy="2457450"/>
            </a:xfrm>
          </p:grpSpPr>
          <p:sp>
            <p:nvSpPr>
              <p:cNvPr id="21" name="Freeform 20"/>
              <p:cNvSpPr>
                <a:spLocks/>
              </p:cNvSpPr>
              <p:nvPr/>
            </p:nvSpPr>
            <p:spPr bwMode="auto">
              <a:xfrm>
                <a:off x="6691313" y="2257426"/>
                <a:ext cx="593725" cy="1146175"/>
              </a:xfrm>
              <a:custGeom>
                <a:avLst/>
                <a:gdLst>
                  <a:gd name="T0" fmla="*/ 468 w 468"/>
                  <a:gd name="T1" fmla="*/ 849 h 904"/>
                  <a:gd name="T2" fmla="*/ 410 w 468"/>
                  <a:gd name="T3" fmla="*/ 874 h 904"/>
                  <a:gd name="T4" fmla="*/ 32 w 468"/>
                  <a:gd name="T5" fmla="*/ 508 h 904"/>
                  <a:gd name="T6" fmla="*/ 32 w 468"/>
                  <a:gd name="T7" fmla="*/ 397 h 904"/>
                  <a:gd name="T8" fmla="*/ 410 w 468"/>
                  <a:gd name="T9" fmla="*/ 30 h 904"/>
                  <a:gd name="T10" fmla="*/ 468 w 468"/>
                  <a:gd name="T11" fmla="*/ 55 h 904"/>
                  <a:gd name="T12" fmla="*/ 468 w 468"/>
                  <a:gd name="T13" fmla="*/ 849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468" y="849"/>
                    </a:moveTo>
                    <a:cubicBezTo>
                      <a:pt x="468" y="893"/>
                      <a:pt x="442" y="904"/>
                      <a:pt x="410" y="874"/>
                    </a:cubicBezTo>
                    <a:cubicBezTo>
                      <a:pt x="32" y="508"/>
                      <a:pt x="32" y="508"/>
                      <a:pt x="32" y="508"/>
                    </a:cubicBezTo>
                    <a:cubicBezTo>
                      <a:pt x="0" y="477"/>
                      <a:pt x="0" y="427"/>
                      <a:pt x="32" y="397"/>
                    </a:cubicBezTo>
                    <a:cubicBezTo>
                      <a:pt x="410" y="30"/>
                      <a:pt x="410" y="30"/>
                      <a:pt x="410" y="30"/>
                    </a:cubicBezTo>
                    <a:cubicBezTo>
                      <a:pt x="442" y="0"/>
                      <a:pt x="468" y="11"/>
                      <a:pt x="468" y="55"/>
                    </a:cubicBezTo>
                    <a:lnTo>
                      <a:pt x="468" y="849"/>
                    </a:lnTo>
                    <a:close/>
                  </a:path>
                </a:pathLst>
              </a:custGeom>
              <a:solidFill>
                <a:schemeClr val="accent2"/>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21"/>
              <p:cNvSpPr>
                <a:spLocks/>
              </p:cNvSpPr>
              <p:nvPr/>
            </p:nvSpPr>
            <p:spPr bwMode="auto">
              <a:xfrm>
                <a:off x="6554788" y="946151"/>
                <a:ext cx="1825625" cy="2151063"/>
              </a:xfrm>
              <a:custGeom>
                <a:avLst/>
                <a:gdLst>
                  <a:gd name="T0" fmla="*/ 592 w 1440"/>
                  <a:gd name="T1" fmla="*/ 0 h 1696"/>
                  <a:gd name="T2" fmla="*/ 0 w 1440"/>
                  <a:gd name="T3" fmla="*/ 241 h 1696"/>
                  <a:gd name="T4" fmla="*/ 231 w 1440"/>
                  <a:gd name="T5" fmla="*/ 718 h 1696"/>
                  <a:gd name="T6" fmla="*/ 592 w 1440"/>
                  <a:gd name="T7" fmla="*/ 464 h 1696"/>
                  <a:gd name="T8" fmla="*/ 976 w 1440"/>
                  <a:gd name="T9" fmla="*/ 848 h 1696"/>
                  <a:gd name="T10" fmla="*/ 592 w 1440"/>
                  <a:gd name="T11" fmla="*/ 1232 h 1696"/>
                  <a:gd name="T12" fmla="*/ 452 w 1440"/>
                  <a:gd name="T13" fmla="*/ 1206 h 1696"/>
                  <a:gd name="T14" fmla="*/ 452 w 1440"/>
                  <a:gd name="T15" fmla="*/ 1300 h 1696"/>
                  <a:gd name="T16" fmla="*/ 389 w 1440"/>
                  <a:gd name="T17" fmla="*/ 1300 h 1696"/>
                  <a:gd name="T18" fmla="*/ 389 w 1440"/>
                  <a:gd name="T19" fmla="*/ 1671 h 1696"/>
                  <a:gd name="T20" fmla="*/ 592 w 1440"/>
                  <a:gd name="T21" fmla="*/ 1696 h 1696"/>
                  <a:gd name="T22" fmla="*/ 1440 w 1440"/>
                  <a:gd name="T23" fmla="*/ 848 h 1696"/>
                  <a:gd name="T24" fmla="*/ 592 w 1440"/>
                  <a:gd name="T25" fmla="*/ 0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0" h="1696">
                    <a:moveTo>
                      <a:pt x="592" y="0"/>
                    </a:moveTo>
                    <a:cubicBezTo>
                      <a:pt x="362" y="0"/>
                      <a:pt x="153" y="92"/>
                      <a:pt x="0" y="241"/>
                    </a:cubicBezTo>
                    <a:cubicBezTo>
                      <a:pt x="125" y="374"/>
                      <a:pt x="205" y="540"/>
                      <a:pt x="231" y="718"/>
                    </a:cubicBezTo>
                    <a:cubicBezTo>
                      <a:pt x="284" y="570"/>
                      <a:pt x="426" y="464"/>
                      <a:pt x="592" y="464"/>
                    </a:cubicBezTo>
                    <a:cubicBezTo>
                      <a:pt x="804" y="464"/>
                      <a:pt x="976" y="636"/>
                      <a:pt x="976" y="848"/>
                    </a:cubicBezTo>
                    <a:cubicBezTo>
                      <a:pt x="976" y="1060"/>
                      <a:pt x="804" y="1232"/>
                      <a:pt x="592" y="1232"/>
                    </a:cubicBezTo>
                    <a:cubicBezTo>
                      <a:pt x="543" y="1232"/>
                      <a:pt x="495" y="1223"/>
                      <a:pt x="452" y="1206"/>
                    </a:cubicBezTo>
                    <a:cubicBezTo>
                      <a:pt x="452" y="1300"/>
                      <a:pt x="452" y="1300"/>
                      <a:pt x="452" y="1300"/>
                    </a:cubicBezTo>
                    <a:cubicBezTo>
                      <a:pt x="389" y="1300"/>
                      <a:pt x="389" y="1300"/>
                      <a:pt x="389" y="1300"/>
                    </a:cubicBezTo>
                    <a:cubicBezTo>
                      <a:pt x="389" y="1671"/>
                      <a:pt x="389" y="1671"/>
                      <a:pt x="389" y="1671"/>
                    </a:cubicBezTo>
                    <a:cubicBezTo>
                      <a:pt x="454" y="1687"/>
                      <a:pt x="522" y="1696"/>
                      <a:pt x="592" y="1696"/>
                    </a:cubicBezTo>
                    <a:cubicBezTo>
                      <a:pt x="1060" y="1696"/>
                      <a:pt x="1440" y="1316"/>
                      <a:pt x="1440" y="848"/>
                    </a:cubicBezTo>
                    <a:cubicBezTo>
                      <a:pt x="1440" y="380"/>
                      <a:pt x="1060" y="0"/>
                      <a:pt x="592" y="0"/>
                    </a:cubicBezTo>
                    <a:close/>
                  </a:path>
                </a:pathLst>
              </a:custGeom>
              <a:solidFill>
                <a:schemeClr val="accent2"/>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7" name="TextBox 16"/>
            <p:cNvSpPr txBox="1"/>
            <p:nvPr userDrawn="1"/>
          </p:nvSpPr>
          <p:spPr>
            <a:xfrm rot="18920653">
              <a:off x="6614389" y="1959675"/>
              <a:ext cx="1084827" cy="451405"/>
            </a:xfrm>
            <a:prstGeom prst="rect">
              <a:avLst/>
            </a:prstGeom>
            <a:noFill/>
          </p:spPr>
          <p:txBody>
            <a:bodyPr wrap="none" rtlCol="0" anchor="ctr">
              <a:prstTxWarp prst="textArchUp">
                <a:avLst/>
              </a:prstTxWarp>
              <a:spAutoFit/>
            </a:bodyPr>
            <a:lstStyle/>
            <a:p>
              <a:pPr algn="just">
                <a:lnSpc>
                  <a:spcPct val="120000"/>
                </a:lnSpc>
              </a:pPr>
              <a:r>
                <a:rPr lang="en-US" sz="1737"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Hadoop</a:t>
              </a:r>
              <a:endParaRPr lang="id-ID" sz="173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TextBox 17"/>
            <p:cNvSpPr txBox="1"/>
            <p:nvPr userDrawn="1"/>
          </p:nvSpPr>
          <p:spPr>
            <a:xfrm rot="2904439">
              <a:off x="9573602" y="2095364"/>
              <a:ext cx="1656884" cy="591785"/>
            </a:xfrm>
            <a:prstGeom prst="rect">
              <a:avLst/>
            </a:prstGeom>
            <a:noFill/>
          </p:spPr>
          <p:txBody>
            <a:bodyPr wrap="none" rtlCol="0" anchor="ctr">
              <a:prstTxWarp prst="textArchUp">
                <a:avLst/>
              </a:prstTxWarp>
              <a:spAutoFit/>
            </a:bodyPr>
            <a:lstStyle/>
            <a:p>
              <a:pPr algn="just">
                <a:lnSpc>
                  <a:spcPct val="120000"/>
                </a:lnSpc>
              </a:pPr>
              <a:r>
                <a:rPr lang="en-US" altLang="zh-CN" sz="1737" b="1" dirty="0" err="1"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ZooKeeper</a:t>
              </a:r>
              <a:endParaRPr lang="id-ID" sz="173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TextBox 18"/>
            <p:cNvSpPr txBox="1"/>
            <p:nvPr userDrawn="1"/>
          </p:nvSpPr>
          <p:spPr>
            <a:xfrm rot="3328205">
              <a:off x="6381839" y="5171931"/>
              <a:ext cx="1276620" cy="451405"/>
            </a:xfrm>
            <a:prstGeom prst="rect">
              <a:avLst/>
            </a:prstGeom>
            <a:noFill/>
          </p:spPr>
          <p:txBody>
            <a:bodyPr wrap="none" rtlCol="0" anchor="ctr">
              <a:prstTxWarp prst="textArchDown">
                <a:avLst/>
              </a:prstTxWarp>
              <a:spAutoFit/>
            </a:bodyPr>
            <a:lstStyle/>
            <a:p>
              <a:pPr algn="just">
                <a:lnSpc>
                  <a:spcPct val="120000"/>
                </a:lnSpc>
              </a:pPr>
              <a:r>
                <a:rPr lang="en-US" sz="1737"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HBASE</a:t>
              </a:r>
              <a:endParaRPr lang="id-ID" sz="173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TextBox 19"/>
            <p:cNvSpPr txBox="1"/>
            <p:nvPr/>
          </p:nvSpPr>
          <p:spPr>
            <a:xfrm rot="18872992">
              <a:off x="9527425" y="5203678"/>
              <a:ext cx="1436559" cy="451405"/>
            </a:xfrm>
            <a:prstGeom prst="rect">
              <a:avLst/>
            </a:prstGeom>
            <a:noFill/>
          </p:spPr>
          <p:txBody>
            <a:bodyPr wrap="none" rtlCol="0" anchor="ctr">
              <a:prstTxWarp prst="textArchDown">
                <a:avLst/>
              </a:prstTxWarp>
              <a:spAutoFit/>
            </a:bodyPr>
            <a:lstStyle/>
            <a:p>
              <a:pPr algn="just">
                <a:lnSpc>
                  <a:spcPct val="120000"/>
                </a:lnSpc>
              </a:pPr>
              <a:r>
                <a:rPr lang="en-US" altLang="zh-CN" sz="1737" b="1" dirty="0" err="1"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SPark</a:t>
              </a:r>
              <a:endParaRPr lang="id-ID" sz="173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1" name="TextBox 29"/>
          <p:cNvSpPr txBox="1"/>
          <p:nvPr/>
        </p:nvSpPr>
        <p:spPr>
          <a:xfrm>
            <a:off x="4773190" y="758540"/>
            <a:ext cx="5505723" cy="664797"/>
          </a:xfrm>
          <a:prstGeom prst="rect">
            <a:avLst/>
          </a:prstGeom>
          <a:noFill/>
        </p:spPr>
        <p:txBody>
          <a:bodyPr wrap="square" lIns="0" tIns="0" rIns="0" bIns="0" rtlCol="0">
            <a:spAutoFit/>
          </a:bodyPr>
          <a:lstStyle/>
          <a:p>
            <a:pPr>
              <a:lnSpc>
                <a:spcPct val="120000"/>
              </a:lnSpc>
            </a:pPr>
            <a:r>
              <a:rPr lang="zh-CN" altLang="zh-CN" sz="3600" kern="100" dirty="0">
                <a:latin typeface="微软雅黑" panose="020B0503020204020204" pitchFamily="34" charset="-122"/>
                <a:ea typeface="微软雅黑" panose="020B0503020204020204" pitchFamily="34" charset="-122"/>
                <a:cs typeface="Times New Roman" panose="02020603050405020304" pitchFamily="18" charset="0"/>
              </a:rPr>
              <a:t>选用</a:t>
            </a:r>
            <a:r>
              <a:rPr lang="en-US"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HDFS</a:t>
            </a:r>
            <a:r>
              <a:rPr lang="zh-CN"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分布式</a:t>
            </a:r>
            <a:r>
              <a:rPr lang="zh-CN" altLang="zh-CN" sz="3600" kern="100" dirty="0">
                <a:latin typeface="微软雅黑" panose="020B0503020204020204" pitchFamily="34" charset="-122"/>
                <a:ea typeface="微软雅黑" panose="020B0503020204020204" pitchFamily="34" charset="-122"/>
                <a:cs typeface="Times New Roman" panose="02020603050405020304" pitchFamily="18" charset="0"/>
              </a:rPr>
              <a:t>文件系统</a:t>
            </a:r>
            <a:endParaRPr lang="en-GB" sz="36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5" name="TextBox 29"/>
          <p:cNvSpPr txBox="1"/>
          <p:nvPr/>
        </p:nvSpPr>
        <p:spPr>
          <a:xfrm>
            <a:off x="5640918" y="1559783"/>
            <a:ext cx="4892913" cy="1329595"/>
          </a:xfrm>
          <a:prstGeom prst="rect">
            <a:avLst/>
          </a:prstGeom>
          <a:noFill/>
        </p:spPr>
        <p:txBody>
          <a:bodyPr wrap="square" lIns="0" tIns="0" rIns="0" bIns="0" rtlCol="0">
            <a:spAutoFit/>
          </a:bodyPr>
          <a:lstStyle/>
          <a:p>
            <a:pPr>
              <a:lnSpc>
                <a:spcPct val="120000"/>
              </a:lnSpc>
            </a:pPr>
            <a:r>
              <a:rPr lang="zh-CN" altLang="zh-CN" sz="3600" kern="100" dirty="0">
                <a:latin typeface="微软雅黑" panose="020B0503020204020204" pitchFamily="34" charset="-122"/>
                <a:ea typeface="微软雅黑" panose="020B0503020204020204" pitchFamily="34" charset="-122"/>
                <a:cs typeface="Times New Roman" panose="02020603050405020304" pitchFamily="18" charset="0"/>
              </a:rPr>
              <a:t>选用</a:t>
            </a:r>
            <a:r>
              <a:rPr lang="en-US" altLang="zh-CN" sz="3600" b="1" kern="100" dirty="0" smtClean="0">
                <a:latin typeface="微软雅黑" panose="020B0503020204020204" pitchFamily="34" charset="-122"/>
                <a:ea typeface="微软雅黑" panose="020B0503020204020204" pitchFamily="34" charset="-122"/>
                <a:cs typeface="Times New Roman" panose="02020603050405020304" pitchFamily="18" charset="0"/>
              </a:rPr>
              <a:t>Spark</a:t>
            </a:r>
            <a:r>
              <a:rPr lang="zh-CN"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实现</a:t>
            </a:r>
            <a:r>
              <a:rPr lang="zh-CN" altLang="en-US" sz="3600" kern="100" dirty="0">
                <a:latin typeface="微软雅黑" panose="020B0503020204020204" pitchFamily="34" charset="-122"/>
                <a:ea typeface="微软雅黑" panose="020B0503020204020204" pitchFamily="34" charset="-122"/>
                <a:cs typeface="Times New Roman" panose="02020603050405020304" pitchFamily="18" charset="0"/>
              </a:rPr>
              <a:t>分析</a:t>
            </a:r>
            <a:r>
              <a:rPr lang="zh-CN"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编程</a:t>
            </a:r>
            <a:r>
              <a:rPr lang="zh-CN" altLang="zh-CN" sz="3600" kern="100" dirty="0">
                <a:latin typeface="微软雅黑" panose="020B0503020204020204" pitchFamily="34" charset="-122"/>
                <a:ea typeface="微软雅黑" panose="020B0503020204020204" pitchFamily="34" charset="-122"/>
                <a:cs typeface="Times New Roman" panose="02020603050405020304" pitchFamily="18" charset="0"/>
              </a:rPr>
              <a:t>接口基于</a:t>
            </a:r>
            <a:r>
              <a:rPr lang="en-US" altLang="zh-CN" sz="3600" kern="100" dirty="0">
                <a:latin typeface="微软雅黑" panose="020B0503020204020204" pitchFamily="34" charset="-122"/>
                <a:ea typeface="微软雅黑" panose="020B0503020204020204" pitchFamily="34" charset="-122"/>
                <a:cs typeface="Times New Roman" panose="02020603050405020304" pitchFamily="18" charset="0"/>
              </a:rPr>
              <a:t>Scala</a:t>
            </a:r>
            <a:endParaRPr lang="en-GB" sz="3600" kern="100" dirty="0">
              <a:latin typeface="微软雅黑" panose="020B0503020204020204" pitchFamily="34" charset="-122"/>
              <a:ea typeface="微软雅黑" panose="020B0503020204020204" pitchFamily="34" charset="-122"/>
              <a:cs typeface="Times New Roman" panose="02020603050405020304" pitchFamily="18" charset="0"/>
              <a:sym typeface="Arial" panose="020B0604020202020204" pitchFamily="34" charset="0"/>
            </a:endParaRPr>
          </a:p>
        </p:txBody>
      </p:sp>
      <p:sp>
        <p:nvSpPr>
          <p:cNvPr id="38" name="TextBox 29"/>
          <p:cNvSpPr txBox="1"/>
          <p:nvPr/>
        </p:nvSpPr>
        <p:spPr>
          <a:xfrm>
            <a:off x="6446853" y="3143259"/>
            <a:ext cx="6168095" cy="1329595"/>
          </a:xfrm>
          <a:prstGeom prst="rect">
            <a:avLst/>
          </a:prstGeom>
          <a:noFill/>
        </p:spPr>
        <p:txBody>
          <a:bodyPr wrap="square" lIns="0" tIns="0" rIns="0" bIns="0" rtlCol="0">
            <a:spAutoFit/>
          </a:bodyPr>
          <a:lstStyle/>
          <a:p>
            <a:pPr>
              <a:lnSpc>
                <a:spcPct val="120000"/>
              </a:lnSpc>
            </a:pPr>
            <a:r>
              <a:rPr lang="en-US" altLang="zh-CN" sz="3600" dirty="0" smtClean="0">
                <a:latin typeface="微软雅黑" panose="020B0503020204020204" pitchFamily="34" charset="-122"/>
                <a:ea typeface="微软雅黑" panose="020B0503020204020204" pitchFamily="34" charset="-122"/>
              </a:rPr>
              <a:t>  </a:t>
            </a:r>
            <a:r>
              <a:rPr lang="zh-CN" altLang="zh-CN" sz="3600" dirty="0" smtClean="0">
                <a:latin typeface="微软雅黑" panose="020B0503020204020204" pitchFamily="34" charset="-122"/>
                <a:ea typeface="微软雅黑" panose="020B0503020204020204" pitchFamily="34" charset="-122"/>
              </a:rPr>
              <a:t>采用</a:t>
            </a:r>
            <a:r>
              <a:rPr lang="zh-CN" altLang="zh-CN" sz="3600" dirty="0">
                <a:latin typeface="微软雅黑" panose="020B0503020204020204" pitchFamily="34" charset="-122"/>
                <a:ea typeface="微软雅黑" panose="020B0503020204020204" pitchFamily="34" charset="-122"/>
              </a:rPr>
              <a:t>分布式系统的可靠</a:t>
            </a:r>
            <a:r>
              <a:rPr lang="zh-CN" altLang="zh-CN" sz="3600" dirty="0" smtClean="0">
                <a:latin typeface="微软雅黑" panose="020B0503020204020204" pitchFamily="34" charset="-122"/>
                <a:ea typeface="微软雅黑" panose="020B0503020204020204" pitchFamily="34" charset="-122"/>
              </a:rPr>
              <a:t>协调</a:t>
            </a:r>
            <a:r>
              <a:rPr lang="en-US" altLang="zh-CN" sz="3600" dirty="0" smtClean="0">
                <a:latin typeface="微软雅黑" panose="020B0503020204020204" pitchFamily="34" charset="-122"/>
                <a:ea typeface="微软雅黑" panose="020B0503020204020204" pitchFamily="34" charset="-122"/>
              </a:rPr>
              <a:t>    </a:t>
            </a:r>
            <a:r>
              <a:rPr lang="zh-CN" altLang="zh-CN" sz="3600" dirty="0" smtClean="0">
                <a:latin typeface="微软雅黑" panose="020B0503020204020204" pitchFamily="34" charset="-122"/>
                <a:ea typeface="微软雅黑" panose="020B0503020204020204" pitchFamily="34" charset="-122"/>
              </a:rPr>
              <a:t>系统 </a:t>
            </a:r>
            <a:r>
              <a:rPr lang="en-US" altLang="zh-CN" sz="3600" dirty="0" smtClean="0">
                <a:latin typeface="微软雅黑" panose="020B0503020204020204" pitchFamily="34" charset="-122"/>
                <a:ea typeface="微软雅黑" panose="020B0503020204020204" pitchFamily="34" charset="-122"/>
              </a:rPr>
              <a:t>Zookeeper</a:t>
            </a:r>
            <a:endParaRPr lang="en-GB" sz="3600" dirty="0">
              <a:solidFill>
                <a:schemeClr val="bg1">
                  <a:lumMod val="6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1" name="TextBox 29"/>
          <p:cNvSpPr txBox="1"/>
          <p:nvPr/>
        </p:nvSpPr>
        <p:spPr>
          <a:xfrm>
            <a:off x="5364041" y="4685663"/>
            <a:ext cx="6667123" cy="1329595"/>
          </a:xfrm>
          <a:prstGeom prst="rect">
            <a:avLst/>
          </a:prstGeom>
          <a:noFill/>
        </p:spPr>
        <p:txBody>
          <a:bodyPr wrap="square" lIns="0" tIns="0" rIns="0" bIns="0" rtlCol="0">
            <a:spAutoFit/>
          </a:bodyPr>
          <a:lstStyle/>
          <a:p>
            <a:pPr>
              <a:lnSpc>
                <a:spcPct val="120000"/>
              </a:lnSpc>
            </a:pPr>
            <a:r>
              <a:rPr lang="en-US"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选用</a:t>
            </a:r>
            <a:r>
              <a:rPr lang="en-US" altLang="zh-CN" sz="3600" b="1" kern="100" dirty="0">
                <a:latin typeface="微软雅黑" panose="020B0503020204020204" pitchFamily="34" charset="-122"/>
                <a:ea typeface="微软雅黑" panose="020B0503020204020204" pitchFamily="34" charset="-122"/>
                <a:cs typeface="Times New Roman" panose="02020603050405020304" pitchFamily="18" charset="0"/>
              </a:rPr>
              <a:t>HBASE</a:t>
            </a:r>
            <a:r>
              <a:rPr lang="zh-CN" altLang="zh-CN" sz="36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3600" kern="100" dirty="0">
                <a:latin typeface="微软雅黑" panose="020B0503020204020204" pitchFamily="34" charset="-122"/>
                <a:ea typeface="微软雅黑" panose="020B0503020204020204" pitchFamily="34" charset="-122"/>
                <a:cs typeface="Times New Roman" panose="02020603050405020304" pitchFamily="18" charset="0"/>
              </a:rPr>
              <a:t>HBASE</a:t>
            </a:r>
            <a:r>
              <a:rPr lang="zh-CN" altLang="zh-CN" sz="3600" kern="100" dirty="0">
                <a:latin typeface="微软雅黑" panose="020B0503020204020204" pitchFamily="34" charset="-122"/>
                <a:ea typeface="微软雅黑" panose="020B0503020204020204" pitchFamily="34" charset="-122"/>
                <a:cs typeface="Times New Roman" panose="02020603050405020304" pitchFamily="18" charset="0"/>
              </a:rPr>
              <a:t>是运行在</a:t>
            </a:r>
            <a:r>
              <a:rPr lang="en-US" altLang="zh-CN" sz="3600" kern="100" dirty="0">
                <a:latin typeface="微软雅黑" panose="020B0503020204020204" pitchFamily="34" charset="-122"/>
                <a:ea typeface="微软雅黑" panose="020B0503020204020204" pitchFamily="34" charset="-122"/>
                <a:cs typeface="Times New Roman" panose="02020603050405020304" pitchFamily="18" charset="0"/>
              </a:rPr>
              <a:t>Hadoop</a:t>
            </a:r>
            <a:r>
              <a:rPr lang="zh-CN" altLang="zh-CN" sz="3600" kern="100" dirty="0">
                <a:latin typeface="微软雅黑" panose="020B0503020204020204" pitchFamily="34" charset="-122"/>
                <a:ea typeface="微软雅黑" panose="020B0503020204020204" pitchFamily="34" charset="-122"/>
                <a:cs typeface="Times New Roman" panose="02020603050405020304" pitchFamily="18" charset="0"/>
              </a:rPr>
              <a:t>上的</a:t>
            </a:r>
            <a:r>
              <a:rPr lang="en-US" altLang="zh-CN" sz="3600" kern="100" dirty="0">
                <a:latin typeface="微软雅黑" panose="020B0503020204020204" pitchFamily="34" charset="-122"/>
                <a:ea typeface="微软雅黑" panose="020B0503020204020204" pitchFamily="34" charset="-122"/>
                <a:cs typeface="Times New Roman" panose="02020603050405020304" pitchFamily="18" charset="0"/>
              </a:rPr>
              <a:t>NoSQL</a:t>
            </a:r>
            <a:r>
              <a:rPr lang="zh-CN" altLang="zh-CN" sz="3600" kern="100" dirty="0" smtClean="0">
                <a:latin typeface="微软雅黑" panose="020B0503020204020204" pitchFamily="34" charset="-122"/>
                <a:ea typeface="微软雅黑" panose="020B0503020204020204" pitchFamily="34" charset="-122"/>
                <a:cs typeface="Times New Roman" panose="02020603050405020304" pitchFamily="18" charset="0"/>
              </a:rPr>
              <a:t>数据库</a:t>
            </a:r>
            <a:endParaRPr lang="zh-CN" altLang="zh-CN" sz="36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2" name="TextBox 8"/>
          <p:cNvSpPr txBox="1"/>
          <p:nvPr/>
        </p:nvSpPr>
        <p:spPr>
          <a:xfrm>
            <a:off x="824035" y="264468"/>
            <a:ext cx="3949155" cy="615553"/>
          </a:xfrm>
          <a:prstGeom prst="rect">
            <a:avLst/>
          </a:prstGeom>
          <a:noFill/>
        </p:spPr>
        <p:txBody>
          <a:bodyPr wrap="square" lIns="0" tIns="0" rIns="0" bIns="0" rtlCol="0" anchor="ctr">
            <a:spAutoFit/>
          </a:bodyPr>
          <a:lstStyle/>
          <a:p>
            <a:r>
              <a:rPr lang="zh-CN" altLang="en-US" sz="4000" dirty="0">
                <a:solidFill>
                  <a:schemeClr val="accent5"/>
                </a:solidFill>
                <a:latin typeface="Arial" panose="020B0604020202020204" pitchFamily="34" charset="0"/>
                <a:ea typeface="微软雅黑" panose="020B0503020204020204" pitchFamily="34" charset="-122"/>
                <a:sym typeface="Arial" panose="020B0604020202020204" pitchFamily="34" charset="0"/>
              </a:rPr>
              <a:t>技术方案</a:t>
            </a:r>
            <a:endParaRPr lang="zh-CN" altLang="en-US" sz="4800" dirty="0">
              <a:solidFill>
                <a:schemeClr val="accent5"/>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276134409"/>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0" name="图片 19"/>
          <p:cNvPicPr>
            <a:picLocks noChangeAspect="1"/>
          </p:cNvPicPr>
          <p:nvPr/>
        </p:nvPicPr>
        <p:blipFill>
          <a:blip r:embed="rId4"/>
          <a:stretch>
            <a:fillRect/>
          </a:stretch>
        </p:blipFill>
        <p:spPr>
          <a:xfrm>
            <a:off x="2092268" y="4894937"/>
            <a:ext cx="9521683" cy="1529700"/>
          </a:xfrm>
          <a:prstGeom prst="rect">
            <a:avLst/>
          </a:prstGeom>
        </p:spPr>
      </p:pic>
      <p:pic>
        <p:nvPicPr>
          <p:cNvPr id="19" name="图片 18"/>
          <p:cNvPicPr>
            <a:picLocks noChangeAspect="1"/>
          </p:cNvPicPr>
          <p:nvPr/>
        </p:nvPicPr>
        <p:blipFill>
          <a:blip r:embed="rId4"/>
          <a:stretch>
            <a:fillRect/>
          </a:stretch>
        </p:blipFill>
        <p:spPr>
          <a:xfrm>
            <a:off x="2108895" y="2445936"/>
            <a:ext cx="9505056" cy="1026374"/>
          </a:xfrm>
          <a:prstGeom prst="rect">
            <a:avLst/>
          </a:prstGeom>
        </p:spPr>
      </p:pic>
      <p:sp>
        <p:nvSpPr>
          <p:cNvPr id="12" name="TextBox 8"/>
          <p:cNvSpPr txBox="1"/>
          <p:nvPr/>
        </p:nvSpPr>
        <p:spPr>
          <a:xfrm>
            <a:off x="668735" y="264468"/>
            <a:ext cx="3949155" cy="615553"/>
          </a:xfrm>
          <a:prstGeom prst="rect">
            <a:avLst/>
          </a:prstGeom>
          <a:noFill/>
        </p:spPr>
        <p:txBody>
          <a:bodyPr wrap="square" lIns="0" tIns="0" rIns="0" bIns="0" rtlCol="0" anchor="ctr">
            <a:spAutoFit/>
          </a:bodyPr>
          <a:lstStyle/>
          <a:p>
            <a:r>
              <a:rPr lang="zh-CN" altLang="en-US" sz="4000" dirty="0" smtClean="0">
                <a:solidFill>
                  <a:schemeClr val="accent5"/>
                </a:solidFill>
                <a:latin typeface="Arial" panose="020B0604020202020204" pitchFamily="34" charset="0"/>
                <a:ea typeface="微软雅黑" panose="020B0503020204020204" pitchFamily="34" charset="-122"/>
                <a:sym typeface="Arial" panose="020B0604020202020204" pitchFamily="34" charset="0"/>
              </a:rPr>
              <a:t>方案可行性说明</a:t>
            </a:r>
            <a:endParaRPr lang="zh-CN" altLang="en-US" sz="4800" dirty="0">
              <a:solidFill>
                <a:schemeClr val="accent5"/>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nvSpPr>
        <p:spPr>
          <a:xfrm>
            <a:off x="1604839" y="1368718"/>
            <a:ext cx="9865096" cy="1077218"/>
          </a:xfrm>
          <a:prstGeom prst="rect">
            <a:avLst/>
          </a:prstGeom>
          <a:noFill/>
        </p:spPr>
        <p:txBody>
          <a:bodyPr wrap="square" rtlCol="0">
            <a:spAutoFit/>
          </a:bodyPr>
          <a:lstStyle/>
          <a:p>
            <a:pPr marL="457200" indent="-457200">
              <a:buFont typeface="Arial" panose="020B0604020202020204" pitchFamily="34" charset="0"/>
              <a:buChar char="•"/>
            </a:pPr>
            <a:r>
              <a:rPr lang="en-US" altLang="zh-CN" sz="3200" dirty="0" smtClean="0">
                <a:latin typeface="微软雅黑" panose="020B0503020204020204" pitchFamily="34" charset="-122"/>
                <a:ea typeface="微软雅黑" panose="020B0503020204020204" pitchFamily="34" charset="-122"/>
              </a:rPr>
              <a:t>HDFS</a:t>
            </a:r>
            <a:r>
              <a:rPr lang="zh-CN" altLang="zh-CN" sz="3200" dirty="0">
                <a:latin typeface="微软雅黑" panose="020B0503020204020204" pitchFamily="34" charset="-122"/>
                <a:ea typeface="微软雅黑" panose="020B0503020204020204" pitchFamily="34" charset="-122"/>
              </a:rPr>
              <a:t>能够提供高吞吐量的数据访问，非常适合大规模数据集上的应用，从而适合处理高并发。</a:t>
            </a:r>
            <a:endParaRPr lang="zh-CN" altLang="en-US" sz="3200"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604839" y="2664862"/>
            <a:ext cx="10153128" cy="584775"/>
          </a:xfrm>
          <a:prstGeom prst="rect">
            <a:avLst/>
          </a:prstGeom>
          <a:noFill/>
        </p:spPr>
        <p:txBody>
          <a:bodyPr wrap="square" rtlCol="0">
            <a:spAutoFit/>
          </a:bodyPr>
          <a:lstStyle/>
          <a:p>
            <a:pPr marL="457200" indent="-457200">
              <a:buFont typeface="Arial" panose="020B0604020202020204" pitchFamily="34" charset="0"/>
              <a:buChar char="•"/>
            </a:pPr>
            <a:r>
              <a:rPr lang="en-US" altLang="zh-CN" sz="3200" dirty="0" smtClean="0">
                <a:latin typeface="微软雅黑" panose="020B0503020204020204" pitchFamily="34" charset="-122"/>
                <a:ea typeface="微软雅黑" panose="020B0503020204020204" pitchFamily="34" charset="-122"/>
              </a:rPr>
              <a:t>Spark</a:t>
            </a:r>
            <a:r>
              <a:rPr lang="zh-CN" altLang="zh-CN" sz="3200" dirty="0">
                <a:latin typeface="微软雅黑" panose="020B0503020204020204" pitchFamily="34" charset="-122"/>
                <a:ea typeface="微软雅黑" panose="020B0503020204020204" pitchFamily="34" charset="-122"/>
              </a:rPr>
              <a:t>适用于需要多次操作特定数据集的应用场合</a:t>
            </a:r>
            <a:r>
              <a:rPr lang="zh-CN" altLang="zh-CN" sz="3200" dirty="0" smtClean="0">
                <a:latin typeface="微软雅黑" panose="020B0503020204020204" pitchFamily="34" charset="-122"/>
                <a:ea typeface="微软雅黑" panose="020B0503020204020204" pitchFamily="34" charset="-122"/>
              </a:rPr>
              <a:t>。</a:t>
            </a:r>
            <a:endParaRPr lang="zh-CN" altLang="en-US" dirty="0"/>
          </a:p>
        </p:txBody>
      </p:sp>
      <p:sp>
        <p:nvSpPr>
          <p:cNvPr id="11" name="文本框 10"/>
          <p:cNvSpPr txBox="1"/>
          <p:nvPr/>
        </p:nvSpPr>
        <p:spPr>
          <a:xfrm>
            <a:off x="1604839" y="3525021"/>
            <a:ext cx="10297144" cy="1077218"/>
          </a:xfrm>
          <a:prstGeom prst="rect">
            <a:avLst/>
          </a:prstGeom>
          <a:noFill/>
        </p:spPr>
        <p:txBody>
          <a:bodyPr wrap="square" rtlCol="0">
            <a:spAutoFit/>
          </a:bodyPr>
          <a:lstStyle/>
          <a:p>
            <a:pPr marL="457200" indent="-457200">
              <a:buFont typeface="Arial" panose="020B0604020202020204" pitchFamily="34" charset="0"/>
              <a:buChar char="•"/>
            </a:pPr>
            <a:r>
              <a:rPr lang="zh-CN" altLang="en-US" sz="3200" dirty="0" smtClean="0">
                <a:latin typeface="微软雅黑" panose="020B0503020204020204" pitchFamily="34" charset="-122"/>
                <a:ea typeface="微软雅黑" panose="020B0503020204020204" pitchFamily="34" charset="-122"/>
              </a:rPr>
              <a:t>分布式</a:t>
            </a:r>
            <a:r>
              <a:rPr lang="zh-CN" altLang="zh-CN" sz="3200" dirty="0" smtClean="0">
                <a:latin typeface="微软雅黑" panose="020B0503020204020204" pitchFamily="34" charset="-122"/>
                <a:ea typeface="微软雅黑" panose="020B0503020204020204" pitchFamily="34" charset="-122"/>
              </a:rPr>
              <a:t>可靠</a:t>
            </a:r>
            <a:r>
              <a:rPr lang="zh-CN" altLang="zh-CN" sz="3200" dirty="0">
                <a:latin typeface="微软雅黑" panose="020B0503020204020204" pitchFamily="34" charset="-122"/>
                <a:ea typeface="微软雅黑" panose="020B0503020204020204" pitchFamily="34" charset="-122"/>
              </a:rPr>
              <a:t>协调系统 </a:t>
            </a:r>
            <a:r>
              <a:rPr lang="en-US" altLang="zh-CN" sz="3200" dirty="0" smtClean="0">
                <a:latin typeface="微软雅黑" panose="020B0503020204020204" pitchFamily="34" charset="-122"/>
                <a:ea typeface="微软雅黑" panose="020B0503020204020204" pitchFamily="34" charset="-122"/>
              </a:rPr>
              <a:t>Zookeeper</a:t>
            </a:r>
            <a:r>
              <a:rPr lang="zh-CN" altLang="zh-CN" sz="3200" dirty="0" smtClean="0">
                <a:latin typeface="微软雅黑" panose="020B0503020204020204" pitchFamily="34" charset="-122"/>
                <a:ea typeface="微软雅黑" panose="020B0503020204020204" pitchFamily="34" charset="-122"/>
              </a:rPr>
              <a:t>目标是封装关键</a:t>
            </a:r>
            <a:r>
              <a:rPr lang="zh-CN" altLang="zh-CN" sz="3200" dirty="0">
                <a:latin typeface="微软雅黑" panose="020B0503020204020204" pitchFamily="34" charset="-122"/>
                <a:ea typeface="微软雅黑" panose="020B0503020204020204" pitchFamily="34" charset="-122"/>
              </a:rPr>
              <a:t>服务，</a:t>
            </a:r>
            <a:r>
              <a:rPr lang="zh-CN" altLang="zh-CN" sz="3200" dirty="0" smtClean="0">
                <a:latin typeface="微软雅黑" panose="020B0503020204020204" pitchFamily="34" charset="-122"/>
                <a:ea typeface="微软雅黑" panose="020B0503020204020204" pitchFamily="34" charset="-122"/>
              </a:rPr>
              <a:t>将</a:t>
            </a:r>
            <a:r>
              <a:rPr lang="zh-CN" altLang="en-US" sz="3200" dirty="0" smtClean="0">
                <a:latin typeface="微软雅黑" panose="020B0503020204020204" pitchFamily="34" charset="-122"/>
                <a:ea typeface="微软雅黑" panose="020B0503020204020204" pitchFamily="34" charset="-122"/>
              </a:rPr>
              <a:t>易用</a:t>
            </a:r>
            <a:r>
              <a:rPr lang="zh-CN" altLang="zh-CN" sz="3200" dirty="0" smtClean="0">
                <a:latin typeface="微软雅黑" panose="020B0503020204020204" pitchFamily="34" charset="-122"/>
                <a:ea typeface="微软雅黑" panose="020B0503020204020204" pitchFamily="34" charset="-122"/>
              </a:rPr>
              <a:t>接口和高效、稳定</a:t>
            </a:r>
            <a:r>
              <a:rPr lang="zh-CN" altLang="zh-CN" sz="3200" dirty="0">
                <a:latin typeface="微软雅黑" panose="020B0503020204020204" pitchFamily="34" charset="-122"/>
                <a:ea typeface="微软雅黑" panose="020B0503020204020204" pitchFamily="34" charset="-122"/>
              </a:rPr>
              <a:t>的系统提供给用户</a:t>
            </a:r>
            <a:r>
              <a:rPr lang="zh-CN" altLang="zh-CN" sz="3200" dirty="0" smtClean="0">
                <a:latin typeface="微软雅黑" panose="020B0503020204020204" pitchFamily="34" charset="-122"/>
                <a:ea typeface="微软雅黑" panose="020B0503020204020204" pitchFamily="34" charset="-122"/>
              </a:rPr>
              <a:t>。</a:t>
            </a:r>
            <a:endParaRPr lang="en-US" altLang="zh-CN" sz="3200" dirty="0" smtClean="0">
              <a:latin typeface="微软雅黑" panose="020B0503020204020204" pitchFamily="34" charset="-122"/>
              <a:ea typeface="微软雅黑" panose="020B0503020204020204" pitchFamily="34" charset="-122"/>
            </a:endParaRPr>
          </a:p>
        </p:txBody>
      </p:sp>
      <p:sp>
        <p:nvSpPr>
          <p:cNvPr id="16" name="文本框 15"/>
          <p:cNvSpPr txBox="1"/>
          <p:nvPr/>
        </p:nvSpPr>
        <p:spPr>
          <a:xfrm>
            <a:off x="1604839" y="4877623"/>
            <a:ext cx="10153128" cy="2339102"/>
          </a:xfrm>
          <a:prstGeom prst="rect">
            <a:avLst/>
          </a:prstGeom>
          <a:noFill/>
        </p:spPr>
        <p:txBody>
          <a:bodyPr wrap="square" rtlCol="0">
            <a:spAutoFit/>
          </a:bodyPr>
          <a:lstStyle/>
          <a:p>
            <a:pPr marL="457200" indent="-457200">
              <a:buFont typeface="Arial" panose="020B0604020202020204" pitchFamily="34" charset="0"/>
              <a:buChar char="•"/>
            </a:pPr>
            <a:r>
              <a:rPr lang="en-US" altLang="zh-CN" sz="3200" dirty="0" smtClean="0">
                <a:latin typeface="微软雅黑" panose="020B0503020204020204" pitchFamily="34" charset="-122"/>
                <a:ea typeface="微软雅黑" panose="020B0503020204020204" pitchFamily="34" charset="-122"/>
              </a:rPr>
              <a:t>HBASE</a:t>
            </a:r>
            <a:r>
              <a:rPr lang="zh-CN" altLang="en-US" sz="3200" dirty="0">
                <a:latin typeface="微软雅黑" panose="020B0503020204020204" pitchFamily="34" charset="-122"/>
                <a:ea typeface="微软雅黑" panose="020B0503020204020204" pitchFamily="34" charset="-122"/>
              </a:rPr>
              <a:t>可</a:t>
            </a:r>
            <a:r>
              <a:rPr lang="zh-CN" altLang="zh-CN" sz="3200" dirty="0">
                <a:latin typeface="微软雅黑" panose="020B0503020204020204" pitchFamily="34" charset="-122"/>
                <a:ea typeface="微软雅黑" panose="020B0503020204020204" pitchFamily="34" charset="-122"/>
              </a:rPr>
              <a:t>利用</a:t>
            </a:r>
            <a:r>
              <a:rPr lang="en-US" altLang="zh-CN" sz="3200" dirty="0">
                <a:latin typeface="微软雅黑" panose="020B0503020204020204" pitchFamily="34" charset="-122"/>
                <a:ea typeface="微软雅黑" panose="020B0503020204020204" pitchFamily="34" charset="-122"/>
              </a:rPr>
              <a:t>HDFS</a:t>
            </a:r>
            <a:r>
              <a:rPr lang="zh-CN" altLang="zh-CN" sz="3200" dirty="0">
                <a:latin typeface="微软雅黑" panose="020B0503020204020204" pitchFamily="34" charset="-122"/>
                <a:ea typeface="微软雅黑" panose="020B0503020204020204" pitchFamily="34" charset="-122"/>
              </a:rPr>
              <a:t>的分布式处理</a:t>
            </a:r>
            <a:r>
              <a:rPr lang="zh-CN" altLang="zh-CN" sz="3200" dirty="0" smtClean="0">
                <a:latin typeface="微软雅黑" panose="020B0503020204020204" pitchFamily="34" charset="-122"/>
                <a:ea typeface="微软雅黑" panose="020B0503020204020204" pitchFamily="34" charset="-122"/>
              </a:rPr>
              <a:t>模式</a:t>
            </a:r>
            <a:r>
              <a:rPr lang="zh-CN" altLang="en-US" sz="3200" dirty="0" smtClean="0">
                <a:latin typeface="微软雅黑" panose="020B0503020204020204" pitchFamily="34" charset="-122"/>
                <a:ea typeface="微软雅黑" panose="020B0503020204020204" pitchFamily="34" charset="-122"/>
              </a:rPr>
              <a:t>，</a:t>
            </a:r>
            <a:r>
              <a:rPr lang="zh-CN" altLang="zh-CN" sz="3200" dirty="0" smtClean="0">
                <a:latin typeface="微软雅黑" panose="020B0503020204020204" pitchFamily="34" charset="-122"/>
                <a:ea typeface="微软雅黑" panose="020B0503020204020204" pitchFamily="34" charset="-122"/>
              </a:rPr>
              <a:t>融合</a:t>
            </a:r>
            <a:r>
              <a:rPr lang="en-US" altLang="zh-CN" sz="3200" dirty="0">
                <a:latin typeface="微软雅黑" panose="020B0503020204020204" pitchFamily="34" charset="-122"/>
                <a:ea typeface="微软雅黑" panose="020B0503020204020204" pitchFamily="34" charset="-122"/>
              </a:rPr>
              <a:t>key/value(</a:t>
            </a:r>
            <a:r>
              <a:rPr lang="zh-CN" altLang="zh-CN" sz="3200" dirty="0">
                <a:latin typeface="微软雅黑" panose="020B0503020204020204" pitchFamily="34" charset="-122"/>
                <a:ea typeface="微软雅黑" panose="020B0503020204020204" pitchFamily="34" charset="-122"/>
              </a:rPr>
              <a:t>键值</a:t>
            </a:r>
            <a:r>
              <a:rPr lang="en-US" altLang="zh-CN" sz="3200" dirty="0">
                <a:latin typeface="微软雅黑" panose="020B0503020204020204" pitchFamily="34" charset="-122"/>
                <a:ea typeface="微软雅黑" panose="020B0503020204020204" pitchFamily="34" charset="-122"/>
              </a:rPr>
              <a:t>)</a:t>
            </a:r>
            <a:r>
              <a:rPr lang="zh-CN" altLang="zh-CN" sz="3200" dirty="0">
                <a:latin typeface="微软雅黑" panose="020B0503020204020204" pitchFamily="34" charset="-122"/>
                <a:ea typeface="微软雅黑" panose="020B0503020204020204" pitchFamily="34" charset="-122"/>
              </a:rPr>
              <a:t>存储模式带来实时查询的能力，以及通过</a:t>
            </a:r>
            <a:r>
              <a:rPr lang="en-US" altLang="zh-CN" sz="3200" dirty="0">
                <a:latin typeface="微软雅黑" panose="020B0503020204020204" pitchFamily="34" charset="-122"/>
                <a:ea typeface="微软雅黑" panose="020B0503020204020204" pitchFamily="34" charset="-122"/>
              </a:rPr>
              <a:t>Spark</a:t>
            </a:r>
            <a:r>
              <a:rPr lang="zh-CN" altLang="zh-CN" sz="3200" dirty="0">
                <a:latin typeface="微软雅黑" panose="020B0503020204020204" pitchFamily="34" charset="-122"/>
                <a:ea typeface="微软雅黑" panose="020B0503020204020204" pitchFamily="34" charset="-122"/>
              </a:rPr>
              <a:t>进行离线处理或者批处理的能力。</a:t>
            </a:r>
          </a:p>
          <a:p>
            <a:endParaRPr lang="zh-CN" altLang="en-US" sz="3200" dirty="0">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2280218533"/>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
          <p:cNvGrpSpPr/>
          <p:nvPr/>
        </p:nvGrpSpPr>
        <p:grpSpPr>
          <a:xfrm>
            <a:off x="353" y="3025603"/>
            <a:ext cx="6192039" cy="162011"/>
            <a:chOff x="0" y="2341322"/>
            <a:chExt cx="4403469" cy="115214"/>
          </a:xfrm>
          <a:solidFill>
            <a:schemeClr val="accent1"/>
          </a:solidFill>
        </p:grpSpPr>
        <p:sp>
          <p:nvSpPr>
            <p:cNvPr id="13" name="Rectangle 12"/>
            <p:cNvSpPr/>
            <p:nvPr/>
          </p:nvSpPr>
          <p:spPr>
            <a:xfrm>
              <a:off x="0" y="2341322"/>
              <a:ext cx="4403469"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72">
                <a:defRPr/>
              </a:pPr>
              <a:endParaRPr lang="en-US" sz="2669" dirty="0">
                <a:solidFill>
                  <a:srgbClr val="99CC39"/>
                </a:solidFill>
                <a:sym typeface="Arial" panose="020B0604020202020204" pitchFamily="34" charset="0"/>
              </a:endParaRPr>
            </a:p>
          </p:txBody>
        </p:sp>
        <p:sp>
          <p:nvSpPr>
            <p:cNvPr id="15" name="Rectangle 14"/>
            <p:cNvSpPr/>
            <p:nvPr/>
          </p:nvSpPr>
          <p:spPr>
            <a:xfrm>
              <a:off x="3535074" y="2387041"/>
              <a:ext cx="868395" cy="694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72">
                <a:defRPr/>
              </a:pPr>
              <a:endParaRPr lang="en-US" sz="2669" dirty="0">
                <a:solidFill>
                  <a:srgbClr val="99CC39"/>
                </a:solidFill>
                <a:sym typeface="Arial" panose="020B0604020202020204" pitchFamily="34" charset="0"/>
              </a:endParaRPr>
            </a:p>
          </p:txBody>
        </p:sp>
      </p:grpSp>
      <p:sp>
        <p:nvSpPr>
          <p:cNvPr id="8" name="矩形 7"/>
          <p:cNvSpPr/>
          <p:nvPr/>
        </p:nvSpPr>
        <p:spPr>
          <a:xfrm>
            <a:off x="4845199" y="3421633"/>
            <a:ext cx="4392488" cy="738664"/>
          </a:xfrm>
          <a:prstGeom prst="rect">
            <a:avLst/>
          </a:prstGeom>
        </p:spPr>
        <p:txBody>
          <a:bodyPr wrap="square" lIns="0" tIns="0" rIns="0" bIns="0">
            <a:spAutoFit/>
          </a:bodyPr>
          <a:lstStyle/>
          <a:p>
            <a:r>
              <a:rPr lang="en-US" altLang="zh-CN" sz="4800" dirty="0" smtClean="0">
                <a:solidFill>
                  <a:srgbClr val="484849"/>
                </a:solidFill>
                <a:ea typeface="微软雅黑" panose="020B0503020204020204" pitchFamily="34" charset="-122"/>
                <a:cs typeface="+mn-ea"/>
                <a:sym typeface="+mn-lt"/>
              </a:rPr>
              <a:t>	</a:t>
            </a:r>
            <a:r>
              <a:rPr lang="zh-CN" altLang="en-US" sz="4800" dirty="0" smtClean="0">
                <a:solidFill>
                  <a:srgbClr val="484849"/>
                </a:solidFill>
                <a:ea typeface="微软雅黑" panose="020B0503020204020204" pitchFamily="34" charset="-122"/>
                <a:cs typeface="+mn-ea"/>
                <a:sym typeface="+mn-lt"/>
              </a:rPr>
              <a:t>系统成果</a:t>
            </a:r>
            <a:endParaRPr lang="zh-CN" altLang="en-US" sz="4800" dirty="0">
              <a:solidFill>
                <a:srgbClr val="484849"/>
              </a:solidFill>
              <a:ea typeface="微软雅黑" panose="020B0503020204020204" pitchFamily="34" charset="-122"/>
              <a:cs typeface="+mn-ea"/>
              <a:sym typeface="+mn-lt"/>
            </a:endParaRPr>
          </a:p>
        </p:txBody>
      </p:sp>
    </p:spTree>
    <p:extLst>
      <p:ext uri="{BB962C8B-B14F-4D97-AF65-F5344CB8AC3E}">
        <p14:creationId xmlns:p14="http://schemas.microsoft.com/office/powerpoint/2010/main" val="921988720"/>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accel="50000" decel="5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strVal val="4*#ppt_w"/>
                                          </p:val>
                                        </p:tav>
                                        <p:tav tm="100000">
                                          <p:val>
                                            <p:strVal val="#ppt_w"/>
                                          </p:val>
                                        </p:tav>
                                      </p:tavLst>
                                    </p:anim>
                                    <p:anim calcmode="lin" valueType="num">
                                      <p:cBhvr>
                                        <p:cTn id="14" dur="500" fill="hold"/>
                                        <p:tgtEl>
                                          <p:spTgt spid="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54"/>
          <p:cNvSpPr txBox="1">
            <a:spLocks noChangeArrowheads="1"/>
          </p:cNvSpPr>
          <p:nvPr/>
        </p:nvSpPr>
        <p:spPr bwMode="auto">
          <a:xfrm>
            <a:off x="1388815" y="48491"/>
            <a:ext cx="5315553" cy="54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spcBef>
                <a:spcPct val="0"/>
              </a:spcBef>
              <a:buFontTx/>
              <a:buNone/>
            </a:pPr>
            <a:r>
              <a:rPr lang="en-US" altLang="zh-CN" sz="2952" dirty="0">
                <a:solidFill>
                  <a:srgbClr val="FFFFFF"/>
                </a:solidFill>
                <a:latin typeface="微软雅黑" panose="020B0503020204020204" pitchFamily="34" charset="-122"/>
              </a:rPr>
              <a:t>4</a:t>
            </a:r>
            <a:r>
              <a:rPr lang="en-US" altLang="zh-CN" sz="2952" dirty="0" smtClean="0">
                <a:solidFill>
                  <a:srgbClr val="FFFFFF"/>
                </a:solidFill>
                <a:latin typeface="微软雅黑" panose="020B0503020204020204" pitchFamily="34" charset="-122"/>
              </a:rPr>
              <a:t>.1</a:t>
            </a:r>
            <a:r>
              <a:rPr lang="zh-CN" altLang="en-US" sz="2952" dirty="0" smtClean="0">
                <a:solidFill>
                  <a:srgbClr val="FFFFFF"/>
                </a:solidFill>
                <a:latin typeface="微软雅黑" panose="020B0503020204020204" pitchFamily="34" charset="-122"/>
              </a:rPr>
              <a:t>功能实现表</a:t>
            </a:r>
            <a:endParaRPr lang="zh-CN" altLang="en-US" sz="2952" dirty="0">
              <a:solidFill>
                <a:srgbClr val="FFFFFF"/>
              </a:solidFill>
              <a:latin typeface="微软雅黑" panose="020B0503020204020204" pitchFamily="34" charset="-122"/>
            </a:endParaRPr>
          </a:p>
        </p:txBody>
      </p:sp>
      <p:sp>
        <p:nvSpPr>
          <p:cNvPr id="31747" name="TextBox 55"/>
          <p:cNvSpPr txBox="1">
            <a:spLocks noChangeArrowheads="1"/>
          </p:cNvSpPr>
          <p:nvPr/>
        </p:nvSpPr>
        <p:spPr bwMode="auto">
          <a:xfrm>
            <a:off x="147283" y="113350"/>
            <a:ext cx="1123028" cy="41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r">
              <a:spcBef>
                <a:spcPct val="0"/>
              </a:spcBef>
              <a:buFontTx/>
              <a:buNone/>
            </a:pPr>
            <a:r>
              <a:rPr lang="en-US" altLang="zh-CN" sz="2109" dirty="0">
                <a:solidFill>
                  <a:srgbClr val="FFFFFF"/>
                </a:solidFill>
                <a:ea typeface="宋体" panose="02010600030101010101" pitchFamily="2" charset="-122"/>
              </a:rPr>
              <a:t>Part</a:t>
            </a:r>
            <a:r>
              <a:rPr lang="en-US" altLang="zh-CN" sz="1898" dirty="0">
                <a:solidFill>
                  <a:srgbClr val="FFFFFF"/>
                </a:solidFill>
                <a:ea typeface="宋体" panose="02010600030101010101" pitchFamily="2" charset="-122"/>
              </a:rPr>
              <a:t>  </a:t>
            </a:r>
            <a:r>
              <a:rPr lang="en-US" altLang="zh-CN" sz="1898" dirty="0" smtClean="0">
                <a:solidFill>
                  <a:srgbClr val="FFFFFF"/>
                </a:solidFill>
                <a:ea typeface="宋体" panose="02010600030101010101" pitchFamily="2" charset="-122"/>
              </a:rPr>
              <a:t>4</a:t>
            </a:r>
            <a:endParaRPr lang="zh-CN" altLang="en-US" sz="1898" dirty="0">
              <a:solidFill>
                <a:srgbClr val="FFFFFF"/>
              </a:solidFill>
              <a:ea typeface="宋体" panose="02010600030101010101" pitchFamily="2" charset="-122"/>
            </a:endParaRPr>
          </a:p>
        </p:txBody>
      </p:sp>
      <p:sp>
        <p:nvSpPr>
          <p:cNvPr id="78" name="Freeform 9"/>
          <p:cNvSpPr>
            <a:spLocks/>
          </p:cNvSpPr>
          <p:nvPr/>
        </p:nvSpPr>
        <p:spPr bwMode="auto">
          <a:xfrm>
            <a:off x="4941236" y="5032375"/>
            <a:ext cx="1120775" cy="2352675"/>
          </a:xfrm>
          <a:custGeom>
            <a:avLst/>
            <a:gdLst>
              <a:gd name="T0" fmla="*/ 2147483646 w 1605"/>
              <a:gd name="T1" fmla="*/ 2147483646 h 3370"/>
              <a:gd name="T2" fmla="*/ 2147483646 w 1605"/>
              <a:gd name="T3" fmla="*/ 2147483646 h 3370"/>
              <a:gd name="T4" fmla="*/ 2147483646 w 1605"/>
              <a:gd name="T5" fmla="*/ 0 h 3370"/>
              <a:gd name="T6" fmla="*/ 2147483646 w 1605"/>
              <a:gd name="T7" fmla="*/ 2147483646 h 3370"/>
              <a:gd name="T8" fmla="*/ 0 w 1605"/>
              <a:gd name="T9" fmla="*/ 2147483646 h 3370"/>
              <a:gd name="T10" fmla="*/ 2147483646 w 1605"/>
              <a:gd name="T11" fmla="*/ 2147483646 h 3370"/>
              <a:gd name="T12" fmla="*/ 2147483646 w 1605"/>
              <a:gd name="T13" fmla="*/ 2147483646 h 3370"/>
              <a:gd name="T14" fmla="*/ 2147483646 w 1605"/>
              <a:gd name="T15" fmla="*/ 2147483646 h 3370"/>
              <a:gd name="T16" fmla="*/ 2147483646 w 1605"/>
              <a:gd name="T17" fmla="*/ 2147483646 h 3370"/>
              <a:gd name="T18" fmla="*/ 2147483646 w 1605"/>
              <a:gd name="T19" fmla="*/ 2147483646 h 3370"/>
              <a:gd name="T20" fmla="*/ 2147483646 w 1605"/>
              <a:gd name="T21" fmla="*/ 2147483646 h 3370"/>
              <a:gd name="T22" fmla="*/ 2147483646 w 1605"/>
              <a:gd name="T23" fmla="*/ 2147483646 h 3370"/>
              <a:gd name="T24" fmla="*/ 2147483646 w 1605"/>
              <a:gd name="T25" fmla="*/ 2147483646 h 3370"/>
              <a:gd name="T26" fmla="*/ 2147483646 w 1605"/>
              <a:gd name="T27" fmla="*/ 2147483646 h 337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605" h="3370">
                <a:moveTo>
                  <a:pt x="1137" y="132"/>
                </a:moveTo>
                <a:lnTo>
                  <a:pt x="478" y="132"/>
                </a:lnTo>
                <a:lnTo>
                  <a:pt x="478" y="0"/>
                </a:lnTo>
                <a:lnTo>
                  <a:pt x="239" y="190"/>
                </a:lnTo>
                <a:lnTo>
                  <a:pt x="0" y="379"/>
                </a:lnTo>
                <a:lnTo>
                  <a:pt x="239" y="569"/>
                </a:lnTo>
                <a:lnTo>
                  <a:pt x="478" y="758"/>
                </a:lnTo>
                <a:lnTo>
                  <a:pt x="478" y="621"/>
                </a:lnTo>
                <a:lnTo>
                  <a:pt x="809" y="621"/>
                </a:lnTo>
                <a:cubicBezTo>
                  <a:pt x="1006" y="621"/>
                  <a:pt x="1117" y="670"/>
                  <a:pt x="1117" y="868"/>
                </a:cubicBezTo>
                <a:lnTo>
                  <a:pt x="1117" y="3370"/>
                </a:lnTo>
                <a:lnTo>
                  <a:pt x="1605" y="3370"/>
                </a:lnTo>
                <a:lnTo>
                  <a:pt x="1605" y="601"/>
                </a:lnTo>
                <a:cubicBezTo>
                  <a:pt x="1605" y="343"/>
                  <a:pt x="1395" y="132"/>
                  <a:pt x="1137" y="132"/>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pPr>
            <a:endParaRPr lang="zh-CN" altLang="en-US" kern="0" smtClean="0">
              <a:solidFill>
                <a:prstClr val="black"/>
              </a:solidFill>
            </a:endParaRPr>
          </a:p>
        </p:txBody>
      </p:sp>
      <p:graphicFrame>
        <p:nvGraphicFramePr>
          <p:cNvPr id="21" name="表格 20"/>
          <p:cNvGraphicFramePr>
            <a:graphicFrameLocks noGrp="1"/>
          </p:cNvGraphicFramePr>
          <p:nvPr>
            <p:extLst>
              <p:ext uri="{D42A27DB-BD31-4B8C-83A1-F6EECF244321}">
                <p14:modId xmlns:p14="http://schemas.microsoft.com/office/powerpoint/2010/main" val="2320073758"/>
              </p:ext>
            </p:extLst>
          </p:nvPr>
        </p:nvGraphicFramePr>
        <p:xfrm>
          <a:off x="147284" y="808010"/>
          <a:ext cx="12258755" cy="6263308"/>
        </p:xfrm>
        <a:graphic>
          <a:graphicData uri="http://schemas.openxmlformats.org/drawingml/2006/table">
            <a:tbl>
              <a:tblPr firstRow="1" bandRow="1">
                <a:tableStyleId>{8799B23B-EC83-4686-B30A-512413B5E67A}</a:tableStyleId>
              </a:tblPr>
              <a:tblGrid>
                <a:gridCol w="1846198"/>
                <a:gridCol w="2927210"/>
                <a:gridCol w="969599"/>
                <a:gridCol w="6515748"/>
              </a:tblGrid>
              <a:tr h="434468">
                <a:tc gridSpan="4">
                  <a:txBody>
                    <a:bodyPr/>
                    <a:lstStyle/>
                    <a:p>
                      <a:pPr algn="ctr"/>
                      <a:r>
                        <a:rPr lang="zh-CN" altLang="en-US" sz="1900" dirty="0" smtClean="0"/>
                        <a:t>系统功能实现情况</a:t>
                      </a:r>
                      <a:endParaRPr lang="zh-CN" altLang="en-US" sz="1900" dirty="0">
                        <a:solidFill>
                          <a:schemeClr val="accent3"/>
                        </a:solidFill>
                        <a:latin typeface="微软雅黑" panose="020B0503020204020204" pitchFamily="34" charset="-122"/>
                        <a:ea typeface="微软雅黑" panose="020B0503020204020204" pitchFamily="34" charset="-122"/>
                      </a:endParaRPr>
                    </a:p>
                  </a:txBody>
                  <a:tcPr marL="96416" marR="96416" marT="48203" marB="48203"/>
                </a:tc>
                <a:tc hMerge="1">
                  <a:txBody>
                    <a:bodyPr/>
                    <a:lstStyle/>
                    <a:p>
                      <a:pPr algn="ctr"/>
                      <a:endParaRPr lang="zh-CN" altLang="en-US" sz="1800" dirty="0"/>
                    </a:p>
                  </a:txBody>
                  <a:tcPr marL="91442" marR="91442"/>
                </a:tc>
                <a:tc hMerge="1">
                  <a:txBody>
                    <a:bodyPr/>
                    <a:lstStyle/>
                    <a:p>
                      <a:endParaRPr lang="zh-CN" altLang="en-US" dirty="0"/>
                    </a:p>
                  </a:txBody>
                  <a:tcPr/>
                </a:tc>
                <a:tc hMerge="1">
                  <a:txBody>
                    <a:bodyPr/>
                    <a:lstStyle/>
                    <a:p>
                      <a:endParaRPr lang="zh-CN" altLang="en-US" dirty="0"/>
                    </a:p>
                  </a:txBody>
                  <a:tcPr/>
                </a:tc>
              </a:tr>
              <a:tr h="657484">
                <a:tc rowSpan="8">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kern="1200" dirty="0" smtClean="0"/>
                        <a:t>功能性需求</a:t>
                      </a:r>
                      <a:endParaRPr lang="zh-CN" altLang="en-US" sz="20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r>
                        <a:rPr lang="en-US" altLang="zh-CN" sz="1500" dirty="0" smtClean="0"/>
                        <a:t>WIFI</a:t>
                      </a:r>
                      <a:r>
                        <a:rPr lang="zh-CN" altLang="en-US" sz="1500" dirty="0" smtClean="0"/>
                        <a:t>探针数据采集</a:t>
                      </a:r>
                      <a:endParaRPr lang="zh-CN" altLang="en-US" sz="1500" dirty="0">
                        <a:latin typeface="微软雅黑" panose="020B0503020204020204" pitchFamily="34" charset="-122"/>
                        <a:ea typeface="微软雅黑" panose="020B0503020204020204" pitchFamily="34" charset="-122"/>
                      </a:endParaRPr>
                    </a:p>
                  </a:txBody>
                  <a:tcPr marL="96416" marR="96416" marT="48203" marB="4820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500" dirty="0" smtClean="0"/>
                    </a:p>
                  </a:txBody>
                  <a:tcPr marL="96416" marR="96416" marT="48203" marB="4820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t>针对</a:t>
                      </a:r>
                      <a:r>
                        <a:rPr lang="en-US" altLang="zh-CN" sz="1600" kern="1200" dirty="0" smtClean="0"/>
                        <a:t>ANDROID6.0</a:t>
                      </a:r>
                      <a:r>
                        <a:rPr lang="zh-CN" altLang="en-US" sz="1600" kern="1200" dirty="0" smtClean="0"/>
                        <a:t>和</a:t>
                      </a:r>
                      <a:r>
                        <a:rPr lang="en-US" altLang="zh-CN" sz="1600" kern="1200" dirty="0" smtClean="0"/>
                        <a:t>IOS10</a:t>
                      </a:r>
                      <a:r>
                        <a:rPr lang="zh-CN" altLang="en-US" sz="1600" kern="1200" dirty="0" smtClean="0"/>
                        <a:t>版本后的移动终端设备进行测试能采集到</a:t>
                      </a:r>
                      <a:r>
                        <a:rPr lang="en-US" altLang="zh-CN" sz="1600" kern="1200" dirty="0" smtClean="0"/>
                        <a:t>MAC</a:t>
                      </a:r>
                      <a:r>
                        <a:rPr lang="zh-CN" altLang="en-US" sz="1600" kern="1200" dirty="0" smtClean="0"/>
                        <a:t>地址。采集数据格式为</a:t>
                      </a:r>
                      <a:r>
                        <a:rPr lang="en-US" altLang="zh-CN" sz="1600" kern="1200" dirty="0" smtClean="0"/>
                        <a:t>JSON</a:t>
                      </a:r>
                      <a:r>
                        <a:rPr lang="zh-CN" altLang="en-US" sz="1600" kern="1200" dirty="0" smtClean="0"/>
                        <a:t>数据</a:t>
                      </a:r>
                      <a:endParaRPr lang="en-US" altLang="zh-CN" sz="1600" kern="1200" dirty="0" smtClean="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r>
              <a:tr h="383002">
                <a:tc vMerge="1">
                  <a:txBody>
                    <a:bodyPr/>
                    <a:lstStyle/>
                    <a:p>
                      <a:endParaRPr lang="zh-CN" altLang="en-US" sz="1800" dirty="0"/>
                    </a:p>
                  </a:txBody>
                  <a:tcPr marL="91442" marR="91442"/>
                </a:tc>
                <a:tc>
                  <a:txBody>
                    <a:bodyPr/>
                    <a:lstStyle/>
                    <a:p>
                      <a:r>
                        <a:rPr lang="zh-CN" altLang="en-US" sz="1500" dirty="0" smtClean="0"/>
                        <a:t>客流量分析</a:t>
                      </a:r>
                      <a:endParaRPr lang="zh-CN" altLang="en-US" sz="1500" dirty="0">
                        <a:latin typeface="微软雅黑" panose="020B0503020204020204" pitchFamily="34" charset="-122"/>
                        <a:ea typeface="微软雅黑" panose="020B0503020204020204" pitchFamily="34" charset="-122"/>
                      </a:endParaRPr>
                    </a:p>
                  </a:txBody>
                  <a:tcPr marL="96416" marR="96416" marT="48203" marB="48203"/>
                </a:tc>
                <a:tc>
                  <a:txBody>
                    <a:bodyPr/>
                    <a:lstStyle/>
                    <a:p>
                      <a:endParaRPr lang="zh-CN" altLang="en-US" sz="1500" dirty="0"/>
                    </a:p>
                  </a:txBody>
                  <a:tcPr marL="96416" marR="96416" marT="48203" marB="4820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t>实现实时客流量的分析展示，历史客流量的比较</a:t>
                      </a:r>
                      <a:endParaRPr lang="zh-CN" altLang="en-US" sz="1600" kern="1200" dirty="0" smtClean="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r>
              <a:tr h="541273">
                <a:tc vMerge="1">
                  <a:txBody>
                    <a:bodyPr/>
                    <a:lstStyle/>
                    <a:p>
                      <a:endParaRPr lang="zh-CN" altLang="en-US" sz="1800" dirty="0"/>
                    </a:p>
                  </a:txBody>
                  <a:tcPr marL="91442" marR="91442"/>
                </a:tc>
                <a:tc>
                  <a:txBody>
                    <a:bodyPr/>
                    <a:lstStyle/>
                    <a:p>
                      <a:pPr marL="0" lvl="0" algn="l" defTabSz="914400" rtl="0" eaLnBrk="1" latinLnBrk="0" hangingPunct="1"/>
                      <a:r>
                        <a:rPr lang="zh-CN" altLang="en-US" sz="1600" kern="1200" dirty="0" smtClean="0"/>
                        <a:t>入店量、入店率分析</a:t>
                      </a:r>
                      <a:endParaRPr lang="zh-CN" altLang="en-US" sz="16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endParaRPr lang="zh-CN" altLang="en-US" sz="1500" dirty="0"/>
                    </a:p>
                  </a:txBody>
                  <a:tcPr marL="96416" marR="96416" marT="48203" marB="4820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t>实现实时分析店铺周围的顾客数量及占总客流量的比例并实时展示，历史比较与环比</a:t>
                      </a:r>
                      <a:endParaRPr lang="zh-CN" altLang="en-US" sz="1600" kern="1200" dirty="0" smtClean="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r>
              <a:tr h="453752">
                <a:tc vMerge="1">
                  <a:txBody>
                    <a:bodyPr/>
                    <a:lstStyle/>
                    <a:p>
                      <a:endParaRPr lang="zh-CN" altLang="en-US" sz="1800" dirty="0"/>
                    </a:p>
                  </a:txBody>
                  <a:tcPr marL="91442" marR="91442"/>
                </a:tc>
                <a:tc>
                  <a:txBody>
                    <a:bodyPr/>
                    <a:lstStyle/>
                    <a:p>
                      <a:pPr marL="0" lvl="0" algn="l" defTabSz="914400" rtl="0" eaLnBrk="1" latinLnBrk="0" hangingPunct="1"/>
                      <a:r>
                        <a:rPr lang="zh-CN" altLang="en-US" sz="1600" kern="1200" dirty="0" smtClean="0"/>
                        <a:t>来访周期</a:t>
                      </a:r>
                      <a:endParaRPr lang="en-US" altLang="zh-CN" sz="1600" kern="1200" dirty="0" smtClean="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endParaRPr lang="zh-CN" altLang="en-US" sz="1500" dirty="0"/>
                    </a:p>
                  </a:txBody>
                  <a:tcPr marL="96416" marR="96416" marT="48203" marB="48203"/>
                </a:tc>
                <a:tc>
                  <a:txBody>
                    <a:bodyPr/>
                    <a:lstStyle/>
                    <a:p>
                      <a:pPr lvl="0" algn="l"/>
                      <a:r>
                        <a:rPr lang="zh-CN" altLang="en-US" sz="1600" dirty="0" smtClean="0"/>
                        <a:t>实时分析进店顾客距离上次访店的时间间隔</a:t>
                      </a:r>
                      <a:endParaRPr lang="zh-CN" altLang="zh-CN" sz="1600" dirty="0">
                        <a:latin typeface="微软雅黑" panose="020B0503020204020204" pitchFamily="34" charset="-122"/>
                        <a:ea typeface="微软雅黑" panose="020B0503020204020204" pitchFamily="34" charset="-122"/>
                      </a:endParaRPr>
                    </a:p>
                  </a:txBody>
                  <a:tcPr marL="96416" marR="96416" marT="48203" marB="48203"/>
                </a:tc>
              </a:tr>
              <a:tr h="417311">
                <a:tc vMerge="1">
                  <a:txBody>
                    <a:bodyPr/>
                    <a:lstStyle/>
                    <a:p>
                      <a:endParaRPr lang="zh-CN" altLang="en-US"/>
                    </a:p>
                  </a:txBody>
                  <a:tcPr/>
                </a:tc>
                <a:tc>
                  <a:txBody>
                    <a:bodyPr/>
                    <a:lstStyle/>
                    <a:p>
                      <a:pPr marL="0" lvl="0" algn="l" defTabSz="914400" rtl="0" eaLnBrk="1" latinLnBrk="0" hangingPunct="1"/>
                      <a:r>
                        <a:rPr lang="zh-CN" altLang="en-US" sz="1600" kern="1200" dirty="0" smtClean="0"/>
                        <a:t>新老顾客</a:t>
                      </a:r>
                      <a:endParaRPr lang="zh-CN" altLang="en-US" sz="16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endParaRPr lang="zh-CN" altLang="en-US" dirty="0"/>
                    </a:p>
                  </a:txBody>
                  <a:tcPr marL="96416" marR="96416" marT="48203" marB="48203"/>
                </a:tc>
                <a:tc>
                  <a:txBody>
                    <a:bodyPr/>
                    <a:lstStyle/>
                    <a:p>
                      <a:r>
                        <a:rPr lang="zh-CN" altLang="en-US" sz="1600" kern="1200" dirty="0" smtClean="0"/>
                        <a:t>对入店顾客进行实时甄别，新老顾客比例实时展示</a:t>
                      </a:r>
                      <a:endParaRPr lang="zh-CN" altLang="en-US" sz="16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r>
              <a:tr h="417311">
                <a:tc vMerge="1">
                  <a:txBody>
                    <a:bodyPr/>
                    <a:lstStyle/>
                    <a:p>
                      <a:endParaRPr lang="zh-CN" altLang="en-US"/>
                    </a:p>
                  </a:txBody>
                  <a:tcPr/>
                </a:tc>
                <a:tc>
                  <a:txBody>
                    <a:bodyPr/>
                    <a:lstStyle/>
                    <a:p>
                      <a:pPr marL="0" lvl="0" algn="l" defTabSz="914400" rtl="0" eaLnBrk="1" latinLnBrk="0" hangingPunct="1"/>
                      <a:r>
                        <a:rPr lang="zh-CN" altLang="en-US" sz="1600" kern="1200" dirty="0" smtClean="0"/>
                        <a:t>驻店时长</a:t>
                      </a:r>
                      <a:endParaRPr lang="zh-CN" altLang="en-US" sz="16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endParaRPr lang="zh-CN" altLang="en-US" dirty="0"/>
                    </a:p>
                  </a:txBody>
                  <a:tcPr marL="96416" marR="96416" marT="48203" marB="48203"/>
                </a:tc>
                <a:tc>
                  <a:txBody>
                    <a:bodyPr/>
                    <a:lstStyle/>
                    <a:p>
                      <a:pPr algn="l" eaLnBrk="1" hangingPunct="1">
                        <a:buFont typeface="Arial" pitchFamily="34" charset="0"/>
                        <a:buNone/>
                        <a:defRPr/>
                      </a:pPr>
                      <a:r>
                        <a:rPr lang="zh-CN" altLang="en-US" sz="1600" kern="1200" dirty="0" smtClean="0"/>
                        <a:t>对顾客驻店时长进行计算和动态归类</a:t>
                      </a:r>
                      <a:endParaRPr lang="zh-CN" altLang="en-US" sz="1600" kern="1200" dirty="0" smtClean="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r>
              <a:tr h="458188">
                <a:tc vMerge="1">
                  <a:txBody>
                    <a:bodyPr/>
                    <a:lstStyle/>
                    <a:p>
                      <a:endParaRPr lang="zh-CN" altLang="en-US"/>
                    </a:p>
                  </a:txBody>
                  <a:tcPr/>
                </a:tc>
                <a:tc>
                  <a:txBody>
                    <a:bodyPr/>
                    <a:lstStyle/>
                    <a:p>
                      <a:pPr marL="0" lvl="0" algn="l" defTabSz="914400" rtl="0" eaLnBrk="1" latinLnBrk="0" hangingPunct="1"/>
                      <a:r>
                        <a:rPr lang="zh-CN" altLang="en-US" sz="1600" kern="1200" dirty="0" smtClean="0"/>
                        <a:t>顾客活跃度</a:t>
                      </a:r>
                      <a:endParaRPr lang="zh-CN" altLang="en-US" sz="16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endParaRPr lang="zh-CN" altLang="en-US" dirty="0"/>
                    </a:p>
                  </a:txBody>
                  <a:tcPr marL="96416" marR="96416" marT="48203" marB="48203"/>
                </a:tc>
                <a:tc>
                  <a:txBody>
                    <a:bodyPr/>
                    <a:lstStyle/>
                    <a:p>
                      <a:pPr algn="l" eaLnBrk="1" hangingPunct="1">
                        <a:buFont typeface="Arial" pitchFamily="34" charset="0"/>
                        <a:buNone/>
                        <a:defRPr/>
                      </a:pPr>
                      <a:r>
                        <a:rPr lang="zh-CN" altLang="en-US" sz="1600" kern="1200" dirty="0" smtClean="0"/>
                        <a:t>实时对顾客活跃度（高、中、低、沉睡）分析并展示</a:t>
                      </a:r>
                      <a:endParaRPr lang="zh-CN" altLang="en-US" sz="1600" kern="1200" dirty="0" smtClean="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r>
              <a:tr h="417311">
                <a:tc vMerge="1">
                  <a:txBody>
                    <a:bodyPr/>
                    <a:lstStyle/>
                    <a:p>
                      <a:endParaRPr lang="zh-CN" altLang="en-US"/>
                    </a:p>
                  </a:txBody>
                  <a:tcPr/>
                </a:tc>
                <a:tc>
                  <a:txBody>
                    <a:bodyPr/>
                    <a:lstStyle/>
                    <a:p>
                      <a:pPr marL="0" lvl="0" algn="l" defTabSz="914400" rtl="0" eaLnBrk="1" latinLnBrk="0" hangingPunct="1"/>
                      <a:r>
                        <a:rPr lang="zh-CN" altLang="en-US" sz="1600" kern="1200" dirty="0" smtClean="0"/>
                        <a:t>跳出</a:t>
                      </a:r>
                      <a:r>
                        <a:rPr lang="en-US" altLang="zh-CN" sz="1600" kern="1200" dirty="0" smtClean="0"/>
                        <a:t>&amp;</a:t>
                      </a:r>
                      <a:r>
                        <a:rPr lang="zh-CN" altLang="en-US" sz="1600" kern="1200" dirty="0" smtClean="0"/>
                        <a:t>深访率</a:t>
                      </a:r>
                      <a:endParaRPr lang="zh-CN" altLang="en-US" sz="16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endParaRPr lang="zh-CN" altLang="en-US" dirty="0"/>
                    </a:p>
                  </a:txBody>
                  <a:tcPr marL="96416" marR="96416" marT="48203" marB="48203"/>
                </a:tc>
                <a:tc>
                  <a:txBody>
                    <a:bodyPr/>
                    <a:lstStyle/>
                    <a:p>
                      <a:pPr algn="l" eaLnBrk="1" hangingPunct="1">
                        <a:buFont typeface="Arial" pitchFamily="34" charset="0"/>
                        <a:buNone/>
                        <a:defRPr/>
                      </a:pPr>
                      <a:r>
                        <a:rPr lang="zh-CN" altLang="en-US" sz="1600" kern="1200" dirty="0" smtClean="0"/>
                        <a:t>对当前客流中跳出顾客，深访顾客所占比例实时展示</a:t>
                      </a:r>
                      <a:endParaRPr lang="zh-CN" altLang="en-US" sz="1600" kern="1200" dirty="0" smtClean="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r>
              <a:tr h="383002">
                <a:tc row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kern="1200" dirty="0" smtClean="0"/>
                        <a:t>非功能性需求</a:t>
                      </a:r>
                      <a:endParaRPr lang="zh-CN" altLang="en-US" sz="20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pPr marL="0" lvl="0" algn="l" defTabSz="914400" rtl="0" eaLnBrk="1" latinLnBrk="0" hangingPunct="1"/>
                      <a:r>
                        <a:rPr lang="zh-CN" altLang="en-US" sz="1600" kern="1200" dirty="0" smtClean="0"/>
                        <a:t>探针设备配置简单</a:t>
                      </a:r>
                      <a:endParaRPr lang="zh-CN" altLang="en-US" sz="16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endParaRPr lang="zh-CN" altLang="en-US" sz="1500" dirty="0"/>
                    </a:p>
                  </a:txBody>
                  <a:tcPr marL="96416" marR="96416" marT="48203" marB="48203"/>
                </a:tc>
                <a:tc>
                  <a:txBody>
                    <a:bodyPr/>
                    <a:lstStyle/>
                    <a:p>
                      <a:pPr eaLnBrk="1" hangingPunct="1">
                        <a:buFont typeface="Arial" pitchFamily="34" charset="0"/>
                        <a:buNone/>
                        <a:defRPr/>
                      </a:pPr>
                      <a:r>
                        <a:rPr lang="zh-CN" altLang="en-US" sz="1600" kern="1200" dirty="0" smtClean="0"/>
                        <a:t>只需设置端口，</a:t>
                      </a:r>
                      <a:r>
                        <a:rPr lang="en-US" altLang="zh-CN" sz="1600" kern="1200" dirty="0" smtClean="0"/>
                        <a:t>5V</a:t>
                      </a:r>
                      <a:r>
                        <a:rPr lang="zh-CN" altLang="en-US" sz="1600" kern="1200" dirty="0" smtClean="0"/>
                        <a:t>供电即可</a:t>
                      </a:r>
                      <a:endParaRPr lang="zh-CN" altLang="en-US" sz="16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r>
              <a:tr h="383002">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800" dirty="0" smtClean="0"/>
                    </a:p>
                  </a:txBody>
                  <a:tcPr marL="91442" marR="9144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t>数据分析平台健壮，运行稳定</a:t>
                      </a:r>
                      <a:endParaRPr lang="zh-CN" altLang="en-US" sz="1600" kern="1200" dirty="0" smtClean="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500" dirty="0" smtClean="0"/>
                    </a:p>
                  </a:txBody>
                  <a:tcPr marL="96416" marR="96416" marT="48203" marB="4820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smtClean="0"/>
                        <a:t>Hadoop</a:t>
                      </a:r>
                      <a:r>
                        <a:rPr lang="zh-CN" altLang="en-US" sz="1600" kern="1200" dirty="0" smtClean="0"/>
                        <a:t>平台下使用</a:t>
                      </a:r>
                      <a:r>
                        <a:rPr lang="en-US" altLang="zh-CN" sz="1600" kern="1200" dirty="0" smtClean="0"/>
                        <a:t>spark</a:t>
                      </a:r>
                      <a:r>
                        <a:rPr lang="zh-CN" altLang="en-US" sz="1600" kern="1200" dirty="0" smtClean="0"/>
                        <a:t>提供的</a:t>
                      </a:r>
                      <a:r>
                        <a:rPr lang="en-US" altLang="zh-CN" sz="1600" kern="1200" dirty="0" smtClean="0"/>
                        <a:t>Scala</a:t>
                      </a:r>
                      <a:r>
                        <a:rPr lang="zh-CN" altLang="en-US" sz="1600" kern="1200" dirty="0" smtClean="0"/>
                        <a:t>接口操作数据集</a:t>
                      </a:r>
                      <a:endParaRPr lang="en-US" altLang="zh-CN" sz="1600" kern="1200" dirty="0" smtClean="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r>
              <a:tr h="436855">
                <a:tc vMerge="1">
                  <a:txBody>
                    <a:bodyPr/>
                    <a:lstStyle/>
                    <a:p>
                      <a:endParaRPr lang="zh-CN" altLang="en-US" sz="1800" dirty="0"/>
                    </a:p>
                  </a:txBody>
                  <a:tcPr marL="91442" marR="9144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t>探针远程监控</a:t>
                      </a:r>
                      <a:endParaRPr lang="zh-CN" altLang="en-US" sz="16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endParaRPr lang="zh-CN" altLang="en-US" sz="1500" dirty="0"/>
                    </a:p>
                  </a:txBody>
                  <a:tcPr marL="96416" marR="96416" marT="48203" marB="48203"/>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zh-CN" altLang="en-US" sz="1600" kern="1200" dirty="0" smtClean="0"/>
                        <a:t>根据探针数据的更新频率</a:t>
                      </a:r>
                      <a:endParaRPr lang="zh-CN" altLang="en-US" sz="1600" kern="1200" dirty="0" smtClean="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r>
              <a:tr h="397407">
                <a:tc vMerge="1">
                  <a:txBody>
                    <a:bodyPr/>
                    <a:lstStyle/>
                    <a:p>
                      <a:endParaRPr lang="zh-CN" altLang="en-US" sz="1800" dirty="0"/>
                    </a:p>
                  </a:txBody>
                  <a:tcPr marL="91442" marR="9144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t>可远程设置探针状态</a:t>
                      </a:r>
                      <a:endParaRPr lang="zh-CN" altLang="en-US" sz="16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endParaRPr lang="zh-CN" altLang="en-US" sz="1500" dirty="0"/>
                    </a:p>
                  </a:txBody>
                  <a:tcPr marL="96416" marR="96416" marT="48203" marB="48203"/>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altLang="zh-CN" sz="1600" kern="1200" dirty="0" smtClean="0"/>
                        <a:t>51</a:t>
                      </a:r>
                      <a:r>
                        <a:rPr lang="zh-CN" altLang="en-US" sz="1600" kern="1200" dirty="0" smtClean="0"/>
                        <a:t>单片机远程控制短信模块</a:t>
                      </a:r>
                      <a:endParaRPr lang="en-US" altLang="zh-CN" sz="1600" kern="1200" dirty="0" smtClean="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r>
              <a:tr h="4401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kern="1200" dirty="0" smtClean="0"/>
                        <a:t>拓展功能</a:t>
                      </a:r>
                      <a:endParaRPr lang="zh-CN" altLang="en-US" sz="18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t>分析预测功能</a:t>
                      </a:r>
                      <a:endParaRPr lang="zh-CN" altLang="en-US" sz="1600" kern="1200" dirty="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c>
                  <a:txBody>
                    <a:bodyPr/>
                    <a:lstStyle/>
                    <a:p>
                      <a:endParaRPr lang="zh-CN" altLang="en-US" sz="1500" dirty="0"/>
                    </a:p>
                  </a:txBody>
                  <a:tcPr marL="96416" marR="96416" marT="48203" marB="4820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t>机器学习中</a:t>
                      </a:r>
                      <a:r>
                        <a:rPr lang="zh-CN" altLang="zh-CN" sz="1600" kern="1200" dirty="0" smtClean="0"/>
                        <a:t>二项</a:t>
                      </a:r>
                      <a:r>
                        <a:rPr lang="en-US" altLang="zh-CN" sz="1600" kern="1200" dirty="0" smtClean="0"/>
                        <a:t>logistic</a:t>
                      </a:r>
                      <a:r>
                        <a:rPr lang="zh-CN" altLang="zh-CN" sz="1600" kern="1200" dirty="0" smtClean="0"/>
                        <a:t>回归模型对历史数据结合实时数据进行预测</a:t>
                      </a:r>
                      <a:endParaRPr lang="zh-CN" altLang="en-US" sz="1600" kern="1200" dirty="0" smtClean="0">
                        <a:solidFill>
                          <a:schemeClr val="dk1"/>
                        </a:solidFill>
                        <a:latin typeface="微软雅黑" panose="020B0503020204020204" pitchFamily="34" charset="-122"/>
                        <a:ea typeface="微软雅黑" panose="020B0503020204020204" pitchFamily="34" charset="-122"/>
                        <a:cs typeface="Arial" panose="020B0604020202020204" pitchFamily="34" charset="0"/>
                      </a:endParaRPr>
                    </a:p>
                  </a:txBody>
                  <a:tcPr marL="96416" marR="96416" marT="48203" marB="48203"/>
                </a:tc>
              </a:tr>
            </a:tbl>
          </a:graphicData>
        </a:graphic>
      </p:graphicFrame>
      <p:pic>
        <p:nvPicPr>
          <p:cNvPr id="22" name="图片 5"/>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239" y="1384077"/>
            <a:ext cx="502698" cy="44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7"/>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239" y="3328293"/>
            <a:ext cx="502698" cy="44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8"/>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239" y="2913178"/>
            <a:ext cx="502698" cy="44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图片 9"/>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239" y="2320181"/>
            <a:ext cx="502698" cy="44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图片 10"/>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239" y="5386926"/>
            <a:ext cx="502698" cy="445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图片 12"/>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239" y="1816125"/>
            <a:ext cx="502698" cy="44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图片 13"/>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239" y="6625866"/>
            <a:ext cx="502698" cy="44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图片 14"/>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239" y="5018606"/>
            <a:ext cx="502698" cy="44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图片 15"/>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239" y="4630923"/>
            <a:ext cx="502698" cy="44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14"/>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239" y="5784565"/>
            <a:ext cx="502698" cy="44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图片 14"/>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239" y="4120381"/>
            <a:ext cx="502698" cy="44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图片 14"/>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239" y="6208613"/>
            <a:ext cx="502698" cy="44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8"/>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05239" y="3730352"/>
            <a:ext cx="502698" cy="44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860085"/>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54"/>
          <p:cNvSpPr txBox="1">
            <a:spLocks noChangeArrowheads="1"/>
          </p:cNvSpPr>
          <p:nvPr/>
        </p:nvSpPr>
        <p:spPr bwMode="auto">
          <a:xfrm>
            <a:off x="1388815" y="48491"/>
            <a:ext cx="5315553" cy="54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spcBef>
                <a:spcPct val="0"/>
              </a:spcBef>
              <a:buFontTx/>
              <a:buNone/>
            </a:pPr>
            <a:r>
              <a:rPr lang="en-US" altLang="zh-CN" sz="2952" dirty="0">
                <a:solidFill>
                  <a:srgbClr val="FFFFFF"/>
                </a:solidFill>
                <a:latin typeface="微软雅黑" panose="020B0503020204020204" pitchFamily="34" charset="-122"/>
              </a:rPr>
              <a:t>4</a:t>
            </a:r>
            <a:r>
              <a:rPr lang="en-US" altLang="zh-CN" sz="2952" dirty="0" smtClean="0">
                <a:solidFill>
                  <a:srgbClr val="FFFFFF"/>
                </a:solidFill>
                <a:latin typeface="微软雅黑" panose="020B0503020204020204" pitchFamily="34" charset="-122"/>
              </a:rPr>
              <a:t>.2</a:t>
            </a:r>
            <a:r>
              <a:rPr lang="zh-CN" altLang="en-US" sz="2952" dirty="0" smtClean="0">
                <a:solidFill>
                  <a:srgbClr val="FFFFFF"/>
                </a:solidFill>
                <a:latin typeface="微软雅黑" panose="020B0503020204020204" pitchFamily="34" charset="-122"/>
              </a:rPr>
              <a:t>实时展示功能</a:t>
            </a:r>
            <a:endParaRPr lang="zh-CN" altLang="en-US" sz="2952" dirty="0">
              <a:solidFill>
                <a:srgbClr val="FFFFFF"/>
              </a:solidFill>
              <a:latin typeface="微软雅黑" panose="020B0503020204020204" pitchFamily="34" charset="-122"/>
            </a:endParaRPr>
          </a:p>
        </p:txBody>
      </p:sp>
      <p:sp>
        <p:nvSpPr>
          <p:cNvPr id="31747" name="TextBox 55"/>
          <p:cNvSpPr txBox="1">
            <a:spLocks noChangeArrowheads="1"/>
          </p:cNvSpPr>
          <p:nvPr/>
        </p:nvSpPr>
        <p:spPr bwMode="auto">
          <a:xfrm>
            <a:off x="147283" y="113350"/>
            <a:ext cx="1123028" cy="41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r">
              <a:spcBef>
                <a:spcPct val="0"/>
              </a:spcBef>
              <a:buFontTx/>
              <a:buNone/>
            </a:pPr>
            <a:r>
              <a:rPr lang="en-US" altLang="zh-CN" sz="2109" dirty="0">
                <a:solidFill>
                  <a:srgbClr val="FFFFFF"/>
                </a:solidFill>
                <a:ea typeface="宋体" panose="02010600030101010101" pitchFamily="2" charset="-122"/>
              </a:rPr>
              <a:t>Part</a:t>
            </a:r>
            <a:r>
              <a:rPr lang="en-US" altLang="zh-CN" sz="1898" dirty="0">
                <a:solidFill>
                  <a:srgbClr val="FFFFFF"/>
                </a:solidFill>
                <a:ea typeface="宋体" panose="02010600030101010101" pitchFamily="2" charset="-122"/>
              </a:rPr>
              <a:t>  </a:t>
            </a:r>
            <a:r>
              <a:rPr lang="en-US" altLang="zh-CN" sz="1898" dirty="0" smtClean="0">
                <a:solidFill>
                  <a:srgbClr val="FFFFFF"/>
                </a:solidFill>
                <a:ea typeface="宋体" panose="02010600030101010101" pitchFamily="2" charset="-122"/>
              </a:rPr>
              <a:t>4</a:t>
            </a:r>
            <a:endParaRPr lang="zh-CN" altLang="en-US" sz="1898" dirty="0">
              <a:solidFill>
                <a:srgbClr val="FFFFFF"/>
              </a:solidFill>
              <a:ea typeface="宋体" panose="02010600030101010101" pitchFamily="2" charset="-122"/>
            </a:endParaRPr>
          </a:p>
        </p:txBody>
      </p:sp>
      <p:sp>
        <p:nvSpPr>
          <p:cNvPr id="76" name="Freeform 6"/>
          <p:cNvSpPr>
            <a:spLocks/>
          </p:cNvSpPr>
          <p:nvPr/>
        </p:nvSpPr>
        <p:spPr bwMode="auto">
          <a:xfrm>
            <a:off x="7444216" y="1060497"/>
            <a:ext cx="1590675" cy="4683125"/>
          </a:xfrm>
          <a:custGeom>
            <a:avLst/>
            <a:gdLst>
              <a:gd name="T0" fmla="*/ 2147483646 w 2278"/>
              <a:gd name="T1" fmla="*/ 2147483646 h 6709"/>
              <a:gd name="T2" fmla="*/ 2147483646 w 2278"/>
              <a:gd name="T3" fmla="*/ 2147483646 h 6709"/>
              <a:gd name="T4" fmla="*/ 2147483646 w 2278"/>
              <a:gd name="T5" fmla="*/ 0 h 6709"/>
              <a:gd name="T6" fmla="*/ 2147483646 w 2278"/>
              <a:gd name="T7" fmla="*/ 2147483646 h 6709"/>
              <a:gd name="T8" fmla="*/ 2147483646 w 2278"/>
              <a:gd name="T9" fmla="*/ 2147483646 h 6709"/>
              <a:gd name="T10" fmla="*/ 2147483646 w 2278"/>
              <a:gd name="T11" fmla="*/ 2147483646 h 6709"/>
              <a:gd name="T12" fmla="*/ 2147483646 w 2278"/>
              <a:gd name="T13" fmla="*/ 2147483646 h 6709"/>
              <a:gd name="T14" fmla="*/ 2147483646 w 2278"/>
              <a:gd name="T15" fmla="*/ 2147483646 h 6709"/>
              <a:gd name="T16" fmla="*/ 2147483646 w 2278"/>
              <a:gd name="T17" fmla="*/ 2147483646 h 6709"/>
              <a:gd name="T18" fmla="*/ 2147483646 w 2278"/>
              <a:gd name="T19" fmla="*/ 2147483646 h 6709"/>
              <a:gd name="T20" fmla="*/ 2147483646 w 2278"/>
              <a:gd name="T21" fmla="*/ 2147483646 h 6709"/>
              <a:gd name="T22" fmla="*/ 0 w 2278"/>
              <a:gd name="T23" fmla="*/ 2147483646 h 6709"/>
              <a:gd name="T24" fmla="*/ 0 w 2278"/>
              <a:gd name="T25" fmla="*/ 2147483646 h 6709"/>
              <a:gd name="T26" fmla="*/ 2147483646 w 2278"/>
              <a:gd name="T27" fmla="*/ 2147483646 h 670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278" h="6709">
                <a:moveTo>
                  <a:pt x="469" y="132"/>
                </a:moveTo>
                <a:lnTo>
                  <a:pt x="1800" y="132"/>
                </a:lnTo>
                <a:lnTo>
                  <a:pt x="1800" y="0"/>
                </a:lnTo>
                <a:lnTo>
                  <a:pt x="2039" y="190"/>
                </a:lnTo>
                <a:lnTo>
                  <a:pt x="2278" y="379"/>
                </a:lnTo>
                <a:lnTo>
                  <a:pt x="2039" y="569"/>
                </a:lnTo>
                <a:lnTo>
                  <a:pt x="1800" y="758"/>
                </a:lnTo>
                <a:lnTo>
                  <a:pt x="1800" y="621"/>
                </a:lnTo>
                <a:lnTo>
                  <a:pt x="797" y="621"/>
                </a:lnTo>
                <a:cubicBezTo>
                  <a:pt x="600" y="621"/>
                  <a:pt x="489" y="670"/>
                  <a:pt x="489" y="868"/>
                </a:cubicBezTo>
                <a:lnTo>
                  <a:pt x="489" y="6709"/>
                </a:lnTo>
                <a:lnTo>
                  <a:pt x="0" y="6709"/>
                </a:lnTo>
                <a:lnTo>
                  <a:pt x="0" y="601"/>
                </a:lnTo>
                <a:cubicBezTo>
                  <a:pt x="0" y="343"/>
                  <a:pt x="211" y="132"/>
                  <a:pt x="469" y="132"/>
                </a:cubicBezTo>
                <a:close/>
              </a:path>
            </a:pathLst>
          </a:custGeom>
          <a:solidFill>
            <a:srgbClr val="0C274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77" name="Freeform 8"/>
          <p:cNvSpPr>
            <a:spLocks/>
          </p:cNvSpPr>
          <p:nvPr/>
        </p:nvSpPr>
        <p:spPr bwMode="auto">
          <a:xfrm>
            <a:off x="5697241" y="3967531"/>
            <a:ext cx="1590675" cy="3730625"/>
          </a:xfrm>
          <a:custGeom>
            <a:avLst/>
            <a:gdLst>
              <a:gd name="T0" fmla="*/ 2147483646 w 2278"/>
              <a:gd name="T1" fmla="*/ 2147483646 h 5345"/>
              <a:gd name="T2" fmla="*/ 2147483646 w 2278"/>
              <a:gd name="T3" fmla="*/ 2147483646 h 5345"/>
              <a:gd name="T4" fmla="*/ 2147483646 w 2278"/>
              <a:gd name="T5" fmla="*/ 0 h 5345"/>
              <a:gd name="T6" fmla="*/ 2147483646 w 2278"/>
              <a:gd name="T7" fmla="*/ 2147483646 h 5345"/>
              <a:gd name="T8" fmla="*/ 0 w 2278"/>
              <a:gd name="T9" fmla="*/ 2147483646 h 5345"/>
              <a:gd name="T10" fmla="*/ 2147483646 w 2278"/>
              <a:gd name="T11" fmla="*/ 2147483646 h 5345"/>
              <a:gd name="T12" fmla="*/ 2147483646 w 2278"/>
              <a:gd name="T13" fmla="*/ 2147483646 h 5345"/>
              <a:gd name="T14" fmla="*/ 2147483646 w 2278"/>
              <a:gd name="T15" fmla="*/ 2147483646 h 5345"/>
              <a:gd name="T16" fmla="*/ 2147483646 w 2278"/>
              <a:gd name="T17" fmla="*/ 2147483646 h 5345"/>
              <a:gd name="T18" fmla="*/ 2147483646 w 2278"/>
              <a:gd name="T19" fmla="*/ 2147483646 h 5345"/>
              <a:gd name="T20" fmla="*/ 2147483646 w 2278"/>
              <a:gd name="T21" fmla="*/ 2147483646 h 5345"/>
              <a:gd name="T22" fmla="*/ 2147483646 w 2278"/>
              <a:gd name="T23" fmla="*/ 2147483646 h 5345"/>
              <a:gd name="T24" fmla="*/ 2147483646 w 2278"/>
              <a:gd name="T25" fmla="*/ 2147483646 h 5345"/>
              <a:gd name="T26" fmla="*/ 2147483646 w 2278"/>
              <a:gd name="T27" fmla="*/ 2147483646 h 534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278" h="5345">
                <a:moveTo>
                  <a:pt x="1809" y="132"/>
                </a:moveTo>
                <a:lnTo>
                  <a:pt x="478" y="132"/>
                </a:lnTo>
                <a:lnTo>
                  <a:pt x="478" y="0"/>
                </a:lnTo>
                <a:lnTo>
                  <a:pt x="239" y="190"/>
                </a:lnTo>
                <a:lnTo>
                  <a:pt x="0" y="379"/>
                </a:lnTo>
                <a:lnTo>
                  <a:pt x="239" y="569"/>
                </a:lnTo>
                <a:lnTo>
                  <a:pt x="478" y="758"/>
                </a:lnTo>
                <a:lnTo>
                  <a:pt x="478" y="621"/>
                </a:lnTo>
                <a:lnTo>
                  <a:pt x="1481" y="621"/>
                </a:lnTo>
                <a:cubicBezTo>
                  <a:pt x="1678" y="621"/>
                  <a:pt x="1789" y="670"/>
                  <a:pt x="1789" y="868"/>
                </a:cubicBezTo>
                <a:lnTo>
                  <a:pt x="1789" y="5345"/>
                </a:lnTo>
                <a:lnTo>
                  <a:pt x="2278" y="5345"/>
                </a:lnTo>
                <a:lnTo>
                  <a:pt x="2278" y="601"/>
                </a:lnTo>
                <a:cubicBezTo>
                  <a:pt x="2278" y="343"/>
                  <a:pt x="2067" y="132"/>
                  <a:pt x="1809" y="132"/>
                </a:cubicBezTo>
                <a:close/>
              </a:path>
            </a:pathLst>
          </a:custGeom>
          <a:solidFill>
            <a:srgbClr val="44546A"/>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80" name="矩形 79"/>
          <p:cNvSpPr/>
          <p:nvPr/>
        </p:nvSpPr>
        <p:spPr>
          <a:xfrm>
            <a:off x="9182297" y="1060497"/>
            <a:ext cx="3570208" cy="461665"/>
          </a:xfrm>
          <a:prstGeom prst="rect">
            <a:avLst/>
          </a:prstGeom>
        </p:spPr>
        <p:txBody>
          <a:bodyPr wrap="none">
            <a:spAutoFit/>
          </a:bodyPr>
          <a:lstStyle/>
          <a:p>
            <a:pPr>
              <a:buFont typeface="Arial" pitchFamily="34" charset="0"/>
              <a:buNone/>
              <a:defRPr/>
            </a:pPr>
            <a:r>
              <a:rPr lang="zh-CN" altLang="en-US" sz="2400" dirty="0" smtClean="0">
                <a:solidFill>
                  <a:srgbClr val="0C2744"/>
                </a:solidFill>
                <a:latin typeface="微软雅黑" panose="020B0503020204020204" pitchFamily="34" charset="-122"/>
                <a:ea typeface="微软雅黑" panose="020B0503020204020204" pitchFamily="34" charset="-122"/>
              </a:rPr>
              <a:t>客流量、入店量实时展示</a:t>
            </a:r>
            <a:endParaRPr lang="zh-CN" altLang="en-US" sz="2400" dirty="0">
              <a:solidFill>
                <a:srgbClr val="0C2744"/>
              </a:solidFill>
              <a:latin typeface="微软雅黑" panose="020B0503020204020204" pitchFamily="34" charset="-122"/>
              <a:ea typeface="微软雅黑" panose="020B0503020204020204" pitchFamily="34" charset="-122"/>
            </a:endParaRPr>
          </a:p>
        </p:txBody>
      </p:sp>
      <p:sp>
        <p:nvSpPr>
          <p:cNvPr id="81" name="矩形 80"/>
          <p:cNvSpPr/>
          <p:nvPr/>
        </p:nvSpPr>
        <p:spPr>
          <a:xfrm>
            <a:off x="9182297" y="1778130"/>
            <a:ext cx="3511773" cy="830997"/>
          </a:xfrm>
          <a:prstGeom prst="rect">
            <a:avLst/>
          </a:prstGeom>
        </p:spPr>
        <p:txBody>
          <a:bodyPr wrap="square">
            <a:spAutoFit/>
          </a:bodyPr>
          <a:lstStyle/>
          <a:p>
            <a:pPr>
              <a:defRPr/>
            </a:pPr>
            <a:r>
              <a:rPr lang="zh-CN" altLang="en-US" sz="2400" dirty="0" smtClean="0">
                <a:solidFill>
                  <a:srgbClr val="0C2744"/>
                </a:solidFill>
                <a:latin typeface="微软雅黑" panose="020B0503020204020204" pitchFamily="34" charset="-122"/>
                <a:ea typeface="微软雅黑" panose="020B0503020204020204" pitchFamily="34" charset="-122"/>
              </a:rPr>
              <a:t>新老顾客人数比例</a:t>
            </a:r>
            <a:endParaRPr lang="en-US" altLang="zh-CN" sz="2400" dirty="0" smtClean="0">
              <a:solidFill>
                <a:srgbClr val="0C2744"/>
              </a:solidFill>
              <a:latin typeface="微软雅黑" panose="020B0503020204020204" pitchFamily="34" charset="-122"/>
              <a:ea typeface="微软雅黑" panose="020B0503020204020204" pitchFamily="34" charset="-122"/>
            </a:endParaRPr>
          </a:p>
          <a:p>
            <a:pPr>
              <a:defRPr/>
            </a:pPr>
            <a:r>
              <a:rPr lang="zh-CN" altLang="en-US" sz="2400" dirty="0" smtClean="0">
                <a:solidFill>
                  <a:srgbClr val="0C2744"/>
                </a:solidFill>
                <a:latin typeface="微软雅黑" panose="020B0503020204020204" pitchFamily="34" charset="-122"/>
                <a:ea typeface="微软雅黑" panose="020B0503020204020204" pitchFamily="34" charset="-122"/>
              </a:rPr>
              <a:t>实时展示</a:t>
            </a:r>
            <a:endParaRPr lang="zh-CN" altLang="en-US" sz="2400" dirty="0">
              <a:solidFill>
                <a:srgbClr val="0C2744"/>
              </a:solidFill>
              <a:latin typeface="微软雅黑" panose="020B0503020204020204" pitchFamily="34" charset="-122"/>
              <a:ea typeface="微软雅黑" panose="020B0503020204020204" pitchFamily="34" charset="-122"/>
            </a:endParaRPr>
          </a:p>
        </p:txBody>
      </p:sp>
      <p:sp>
        <p:nvSpPr>
          <p:cNvPr id="82" name="文本框 81"/>
          <p:cNvSpPr txBox="1"/>
          <p:nvPr/>
        </p:nvSpPr>
        <p:spPr>
          <a:xfrm>
            <a:off x="8896892" y="3452724"/>
            <a:ext cx="3797179" cy="3970318"/>
          </a:xfrm>
          <a:prstGeom prst="rect">
            <a:avLst/>
          </a:prstGeom>
          <a:noFill/>
        </p:spPr>
        <p:txBody>
          <a:bodyPr wrap="square" rtlCol="0">
            <a:spAutoFit/>
          </a:bodyPr>
          <a:lstStyle/>
          <a:p>
            <a:r>
              <a:rPr lang="zh-CN" altLang="en-US" dirty="0" smtClean="0">
                <a:solidFill>
                  <a:prstClr val="black"/>
                </a:solidFill>
                <a:latin typeface="微软雅黑" panose="020B0503020204020204" pitchFamily="34" charset="-122"/>
                <a:ea typeface="微软雅黑" panose="020B0503020204020204" pitchFamily="34" charset="-122"/>
              </a:rPr>
              <a:t>数据三秒更新一次，</a:t>
            </a:r>
            <a:r>
              <a:rPr lang="en-US" altLang="zh-CN" dirty="0">
                <a:solidFill>
                  <a:prstClr val="black"/>
                </a:solidFill>
                <a:latin typeface="微软雅黑" panose="020B0503020204020204" pitchFamily="34" charset="-122"/>
                <a:ea typeface="微软雅黑" panose="020B0503020204020204" pitchFamily="34" charset="-122"/>
              </a:rPr>
              <a:t> </a:t>
            </a:r>
            <a:r>
              <a:rPr lang="zh-CN" altLang="en-US" dirty="0" smtClean="0">
                <a:solidFill>
                  <a:prstClr val="black"/>
                </a:solidFill>
                <a:latin typeface="微软雅黑" panose="020B0503020204020204" pitchFamily="34" charset="-122"/>
                <a:ea typeface="微软雅黑" panose="020B0503020204020204" pitchFamily="34" charset="-122"/>
              </a:rPr>
              <a:t>采用</a:t>
            </a:r>
            <a:r>
              <a:rPr lang="en-US" altLang="zh-CN" dirty="0" smtClean="0">
                <a:solidFill>
                  <a:prstClr val="black"/>
                </a:solidFill>
                <a:latin typeface="微软雅黑" panose="020B0503020204020204" pitchFamily="34" charset="-122"/>
                <a:ea typeface="微软雅黑" panose="020B0503020204020204" pitchFamily="34" charset="-122"/>
              </a:rPr>
              <a:t>HDFS</a:t>
            </a:r>
            <a:r>
              <a:rPr lang="zh-CN" altLang="en-US" dirty="0">
                <a:solidFill>
                  <a:prstClr val="black"/>
                </a:solidFill>
                <a:latin typeface="微软雅黑" panose="020B0503020204020204" pitchFamily="34" charset="-122"/>
                <a:ea typeface="微软雅黑" panose="020B0503020204020204" pitchFamily="34" charset="-122"/>
              </a:rPr>
              <a:t>分布式</a:t>
            </a:r>
            <a:r>
              <a:rPr lang="zh-CN" altLang="en-US" dirty="0" smtClean="0">
                <a:solidFill>
                  <a:prstClr val="black"/>
                </a:solidFill>
                <a:latin typeface="微软雅黑" panose="020B0503020204020204" pitchFamily="34" charset="-122"/>
                <a:ea typeface="微软雅黑" panose="020B0503020204020204" pitchFamily="34" charset="-122"/>
              </a:rPr>
              <a:t>文件系统，保证高吞吐量，使用</a:t>
            </a:r>
            <a:r>
              <a:rPr lang="en-US" altLang="zh-CN" dirty="0" smtClean="0">
                <a:solidFill>
                  <a:prstClr val="black"/>
                </a:solidFill>
                <a:latin typeface="微软雅黑" panose="020B0503020204020204" pitchFamily="34" charset="-122"/>
                <a:ea typeface="微软雅黑" panose="020B0503020204020204" pitchFamily="34" charset="-122"/>
              </a:rPr>
              <a:t>Tomcat</a:t>
            </a:r>
            <a:r>
              <a:rPr lang="zh-CN" altLang="en-US" dirty="0" smtClean="0">
                <a:solidFill>
                  <a:prstClr val="black"/>
                </a:solidFill>
                <a:latin typeface="微软雅黑" panose="020B0503020204020204" pitchFamily="34" charset="-122"/>
                <a:ea typeface="微软雅黑" panose="020B0503020204020204" pitchFamily="34" charset="-122"/>
              </a:rPr>
              <a:t>集群。使用</a:t>
            </a:r>
            <a:r>
              <a:rPr lang="en-US" altLang="zh-CN" dirty="0" smtClean="0">
                <a:solidFill>
                  <a:prstClr val="black"/>
                </a:solidFill>
                <a:latin typeface="微软雅黑" panose="020B0503020204020204" pitchFamily="34" charset="-122"/>
                <a:ea typeface="微软雅黑" panose="020B0503020204020204" pitchFamily="34" charset="-122"/>
              </a:rPr>
              <a:t>Spark</a:t>
            </a:r>
            <a:r>
              <a:rPr lang="zh-CN" altLang="en-US" dirty="0" smtClean="0">
                <a:solidFill>
                  <a:prstClr val="black"/>
                </a:solidFill>
                <a:latin typeface="微软雅黑" panose="020B0503020204020204" pitchFamily="34" charset="-122"/>
                <a:ea typeface="微软雅黑" panose="020B0503020204020204" pitchFamily="34" charset="-122"/>
              </a:rPr>
              <a:t>平台</a:t>
            </a:r>
            <a:r>
              <a:rPr lang="en-US" altLang="zh-CN" dirty="0">
                <a:solidFill>
                  <a:prstClr val="black"/>
                </a:solidFill>
                <a:latin typeface="微软雅黑" panose="020B0503020204020204" pitchFamily="34" charset="-122"/>
                <a:ea typeface="微软雅黑" panose="020B0503020204020204" pitchFamily="34" charset="-122"/>
              </a:rPr>
              <a:t>Zookeeper(Google</a:t>
            </a:r>
            <a:r>
              <a:rPr lang="zh-CN" altLang="en-US" dirty="0">
                <a:solidFill>
                  <a:prstClr val="black"/>
                </a:solidFill>
                <a:latin typeface="微软雅黑" panose="020B0503020204020204" pitchFamily="34" charset="-122"/>
                <a:ea typeface="微软雅黑" panose="020B0503020204020204" pitchFamily="34" charset="-122"/>
              </a:rPr>
              <a:t>的</a:t>
            </a:r>
            <a:r>
              <a:rPr lang="en-US" altLang="zh-CN" dirty="0">
                <a:solidFill>
                  <a:prstClr val="black"/>
                </a:solidFill>
                <a:latin typeface="微软雅黑" panose="020B0503020204020204" pitchFamily="34" charset="-122"/>
                <a:ea typeface="微软雅黑" panose="020B0503020204020204" pitchFamily="34" charset="-122"/>
              </a:rPr>
              <a:t>Chubby</a:t>
            </a:r>
            <a:r>
              <a:rPr lang="zh-CN" altLang="en-US" dirty="0">
                <a:solidFill>
                  <a:prstClr val="black"/>
                </a:solidFill>
                <a:latin typeface="微软雅黑" panose="020B0503020204020204" pitchFamily="34" charset="-122"/>
                <a:ea typeface="微软雅黑" panose="020B0503020204020204" pitchFamily="34" charset="-122"/>
              </a:rPr>
              <a:t>一个开源的实现</a:t>
            </a:r>
            <a:r>
              <a:rPr lang="en-US" altLang="zh-CN" dirty="0" smtClean="0">
                <a:solidFill>
                  <a:prstClr val="black"/>
                </a:solidFill>
                <a:latin typeface="微软雅黑" panose="020B0503020204020204" pitchFamily="34" charset="-122"/>
                <a:ea typeface="微软雅黑" panose="020B0503020204020204" pitchFamily="34" charset="-122"/>
              </a:rPr>
              <a:t>)</a:t>
            </a:r>
            <a:r>
              <a:rPr lang="zh-CN" altLang="en-US" dirty="0" smtClean="0">
                <a:solidFill>
                  <a:prstClr val="black"/>
                </a:solidFill>
                <a:latin typeface="微软雅黑" panose="020B0503020204020204" pitchFamily="34" charset="-122"/>
                <a:ea typeface="微软雅黑" panose="020B0503020204020204" pitchFamily="34" charset="-122"/>
              </a:rPr>
              <a:t>分布式任务协调系统对于</a:t>
            </a:r>
            <a:r>
              <a:rPr lang="en-US" altLang="zh-CN" dirty="0" smtClean="0">
                <a:solidFill>
                  <a:prstClr val="black"/>
                </a:solidFill>
                <a:latin typeface="微软雅黑" panose="020B0503020204020204" pitchFamily="34" charset="-122"/>
                <a:ea typeface="微软雅黑" panose="020B0503020204020204" pitchFamily="34" charset="-122"/>
              </a:rPr>
              <a:t>Spark</a:t>
            </a:r>
            <a:r>
              <a:rPr lang="zh-CN" altLang="en-US" dirty="0" smtClean="0">
                <a:solidFill>
                  <a:prstClr val="black"/>
                </a:solidFill>
                <a:latin typeface="微软雅黑" panose="020B0503020204020204" pitchFamily="34" charset="-122"/>
                <a:ea typeface="微软雅黑" panose="020B0503020204020204" pitchFamily="34" charset="-122"/>
              </a:rPr>
              <a:t>提供的</a:t>
            </a:r>
            <a:r>
              <a:rPr lang="en-US" altLang="zh-CN" dirty="0" smtClean="0">
                <a:solidFill>
                  <a:prstClr val="black"/>
                </a:solidFill>
                <a:latin typeface="微软雅黑" panose="020B0503020204020204" pitchFamily="34" charset="-122"/>
                <a:ea typeface="微软雅黑" panose="020B0503020204020204" pitchFamily="34" charset="-122"/>
              </a:rPr>
              <a:t>Scala</a:t>
            </a:r>
            <a:r>
              <a:rPr lang="zh-CN" altLang="en-US" dirty="0" smtClean="0">
                <a:solidFill>
                  <a:prstClr val="black"/>
                </a:solidFill>
                <a:latin typeface="微软雅黑" panose="020B0503020204020204" pitchFamily="34" charset="-122"/>
                <a:ea typeface="微软雅黑" panose="020B0503020204020204" pitchFamily="34" charset="-122"/>
              </a:rPr>
              <a:t>接口处理的数据及时反映给界面显示实时客流量入店量，入店率并以折线图显示变化趋势，使用</a:t>
            </a:r>
            <a:r>
              <a:rPr lang="en-US" altLang="zh-CN" dirty="0">
                <a:solidFill>
                  <a:prstClr val="black"/>
                </a:solidFill>
                <a:latin typeface="微软雅黑" panose="020B0503020204020204" pitchFamily="34" charset="-122"/>
                <a:ea typeface="微软雅黑" panose="020B0503020204020204" pitchFamily="34" charset="-122"/>
              </a:rPr>
              <a:t>Echarts3.0</a:t>
            </a:r>
            <a:r>
              <a:rPr lang="zh-CN" altLang="en-US" dirty="0">
                <a:solidFill>
                  <a:prstClr val="black"/>
                </a:solidFill>
                <a:latin typeface="微软雅黑" panose="020B0503020204020204" pitchFamily="34" charset="-122"/>
                <a:ea typeface="微软雅黑" panose="020B0503020204020204" pitchFamily="34" charset="-122"/>
              </a:rPr>
              <a:t>中仪表图实时展示新老顾客</a:t>
            </a:r>
            <a:r>
              <a:rPr lang="zh-CN" altLang="en-US" dirty="0" smtClean="0">
                <a:solidFill>
                  <a:prstClr val="black"/>
                </a:solidFill>
                <a:latin typeface="微软雅黑" panose="020B0503020204020204" pitchFamily="34" charset="-122"/>
                <a:ea typeface="微软雅黑" panose="020B0503020204020204" pitchFamily="34" charset="-122"/>
              </a:rPr>
              <a:t>比例，</a:t>
            </a:r>
            <a:endParaRPr lang="en-US" altLang="zh-CN" dirty="0">
              <a:solidFill>
                <a:prstClr val="black"/>
              </a:solidFill>
              <a:latin typeface="微软雅黑" panose="020B0503020204020204" pitchFamily="34" charset="-122"/>
              <a:ea typeface="微软雅黑" panose="020B0503020204020204" pitchFamily="34" charset="-122"/>
            </a:endParaRPr>
          </a:p>
          <a:p>
            <a:r>
              <a:rPr lang="zh-CN" altLang="en-US" dirty="0">
                <a:solidFill>
                  <a:prstClr val="black"/>
                </a:solidFill>
                <a:latin typeface="微软雅黑" panose="020B0503020204020204" pitchFamily="34" charset="-122"/>
                <a:ea typeface="微软雅黑" panose="020B0503020204020204" pitchFamily="34" charset="-122"/>
              </a:rPr>
              <a:t>使用异步加载数据方式展示新老顾客</a:t>
            </a:r>
            <a:r>
              <a:rPr lang="zh-CN" altLang="en-US" dirty="0" smtClean="0">
                <a:solidFill>
                  <a:prstClr val="black"/>
                </a:solidFill>
                <a:latin typeface="微软雅黑" panose="020B0503020204020204" pitchFamily="34" charset="-122"/>
                <a:ea typeface="微软雅黑" panose="020B0503020204020204" pitchFamily="34" charset="-122"/>
              </a:rPr>
              <a:t>人数</a:t>
            </a:r>
            <a:r>
              <a:rPr lang="zh-CN" altLang="en-US" dirty="0">
                <a:solidFill>
                  <a:prstClr val="black"/>
                </a:solidFill>
                <a:latin typeface="微软雅黑" panose="020B0503020204020204" pitchFamily="34" charset="-122"/>
                <a:ea typeface="微软雅黑" panose="020B0503020204020204" pitchFamily="34" charset="-122"/>
              </a:rPr>
              <a:t>。</a:t>
            </a:r>
          </a:p>
          <a:p>
            <a:endParaRPr lang="en-US" altLang="zh-CN" dirty="0" smtClean="0">
              <a:solidFill>
                <a:prstClr val="black"/>
              </a:solidFill>
              <a:latin typeface="微软雅黑" panose="020B0503020204020204" pitchFamily="34" charset="-122"/>
              <a:ea typeface="微软雅黑" panose="020B0503020204020204" pitchFamily="34" charset="-122"/>
            </a:endParaRPr>
          </a:p>
          <a:p>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84" name="Freeform 6"/>
          <p:cNvSpPr>
            <a:spLocks/>
          </p:cNvSpPr>
          <p:nvPr/>
        </p:nvSpPr>
        <p:spPr bwMode="auto">
          <a:xfrm>
            <a:off x="7435323" y="1885528"/>
            <a:ext cx="1600344" cy="4683125"/>
          </a:xfrm>
          <a:custGeom>
            <a:avLst/>
            <a:gdLst>
              <a:gd name="T0" fmla="*/ 2147483646 w 2278"/>
              <a:gd name="T1" fmla="*/ 2147483646 h 6709"/>
              <a:gd name="T2" fmla="*/ 2147483646 w 2278"/>
              <a:gd name="T3" fmla="*/ 2147483646 h 6709"/>
              <a:gd name="T4" fmla="*/ 2147483646 w 2278"/>
              <a:gd name="T5" fmla="*/ 0 h 6709"/>
              <a:gd name="T6" fmla="*/ 2147483646 w 2278"/>
              <a:gd name="T7" fmla="*/ 2147483646 h 6709"/>
              <a:gd name="T8" fmla="*/ 2147483646 w 2278"/>
              <a:gd name="T9" fmla="*/ 2147483646 h 6709"/>
              <a:gd name="T10" fmla="*/ 2147483646 w 2278"/>
              <a:gd name="T11" fmla="*/ 2147483646 h 6709"/>
              <a:gd name="T12" fmla="*/ 2147483646 w 2278"/>
              <a:gd name="T13" fmla="*/ 2147483646 h 6709"/>
              <a:gd name="T14" fmla="*/ 2147483646 w 2278"/>
              <a:gd name="T15" fmla="*/ 2147483646 h 6709"/>
              <a:gd name="T16" fmla="*/ 2147483646 w 2278"/>
              <a:gd name="T17" fmla="*/ 2147483646 h 6709"/>
              <a:gd name="T18" fmla="*/ 2147483646 w 2278"/>
              <a:gd name="T19" fmla="*/ 2147483646 h 6709"/>
              <a:gd name="T20" fmla="*/ 2147483646 w 2278"/>
              <a:gd name="T21" fmla="*/ 2147483646 h 6709"/>
              <a:gd name="T22" fmla="*/ 0 w 2278"/>
              <a:gd name="T23" fmla="*/ 2147483646 h 6709"/>
              <a:gd name="T24" fmla="*/ 0 w 2278"/>
              <a:gd name="T25" fmla="*/ 2147483646 h 6709"/>
              <a:gd name="T26" fmla="*/ 2147483646 w 2278"/>
              <a:gd name="T27" fmla="*/ 2147483646 h 670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278" h="6709">
                <a:moveTo>
                  <a:pt x="469" y="132"/>
                </a:moveTo>
                <a:lnTo>
                  <a:pt x="1800" y="132"/>
                </a:lnTo>
                <a:lnTo>
                  <a:pt x="1800" y="0"/>
                </a:lnTo>
                <a:lnTo>
                  <a:pt x="2039" y="190"/>
                </a:lnTo>
                <a:lnTo>
                  <a:pt x="2278" y="379"/>
                </a:lnTo>
                <a:lnTo>
                  <a:pt x="2039" y="569"/>
                </a:lnTo>
                <a:lnTo>
                  <a:pt x="1800" y="758"/>
                </a:lnTo>
                <a:lnTo>
                  <a:pt x="1800" y="621"/>
                </a:lnTo>
                <a:lnTo>
                  <a:pt x="797" y="621"/>
                </a:lnTo>
                <a:cubicBezTo>
                  <a:pt x="600" y="621"/>
                  <a:pt x="489" y="670"/>
                  <a:pt x="489" y="868"/>
                </a:cubicBezTo>
                <a:lnTo>
                  <a:pt x="489" y="6709"/>
                </a:lnTo>
                <a:lnTo>
                  <a:pt x="0" y="6709"/>
                </a:lnTo>
                <a:lnTo>
                  <a:pt x="0" y="601"/>
                </a:lnTo>
                <a:cubicBezTo>
                  <a:pt x="0" y="343"/>
                  <a:pt x="211" y="132"/>
                  <a:pt x="469" y="132"/>
                </a:cubicBezTo>
                <a:close/>
              </a:path>
            </a:pathLst>
          </a:custGeom>
          <a:solidFill>
            <a:srgbClr val="44546A"/>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86" name="Freeform 7"/>
          <p:cNvSpPr>
            <a:spLocks/>
          </p:cNvSpPr>
          <p:nvPr/>
        </p:nvSpPr>
        <p:spPr bwMode="auto">
          <a:xfrm>
            <a:off x="7457722" y="2806922"/>
            <a:ext cx="1275909" cy="3761731"/>
          </a:xfrm>
          <a:custGeom>
            <a:avLst/>
            <a:gdLst>
              <a:gd name="T0" fmla="*/ 2147483646 w 1605"/>
              <a:gd name="T1" fmla="*/ 2147483646 h 4693"/>
              <a:gd name="T2" fmla="*/ 2147483646 w 1605"/>
              <a:gd name="T3" fmla="*/ 2147483646 h 4693"/>
              <a:gd name="T4" fmla="*/ 2147483646 w 1605"/>
              <a:gd name="T5" fmla="*/ 0 h 4693"/>
              <a:gd name="T6" fmla="*/ 2147483646 w 1605"/>
              <a:gd name="T7" fmla="*/ 2147483646 h 4693"/>
              <a:gd name="T8" fmla="*/ 2147483646 w 1605"/>
              <a:gd name="T9" fmla="*/ 2147483646 h 4693"/>
              <a:gd name="T10" fmla="*/ 2147483646 w 1605"/>
              <a:gd name="T11" fmla="*/ 2147483646 h 4693"/>
              <a:gd name="T12" fmla="*/ 2147483646 w 1605"/>
              <a:gd name="T13" fmla="*/ 2147483646 h 4693"/>
              <a:gd name="T14" fmla="*/ 2147483646 w 1605"/>
              <a:gd name="T15" fmla="*/ 2147483646 h 4693"/>
              <a:gd name="T16" fmla="*/ 2147483646 w 1605"/>
              <a:gd name="T17" fmla="*/ 2147483646 h 4693"/>
              <a:gd name="T18" fmla="*/ 2147483646 w 1605"/>
              <a:gd name="T19" fmla="*/ 2147483646 h 4693"/>
              <a:gd name="T20" fmla="*/ 2147483646 w 1605"/>
              <a:gd name="T21" fmla="*/ 2147483646 h 4693"/>
              <a:gd name="T22" fmla="*/ 0 w 1605"/>
              <a:gd name="T23" fmla="*/ 2147483646 h 4693"/>
              <a:gd name="T24" fmla="*/ 0 w 1605"/>
              <a:gd name="T25" fmla="*/ 2147483646 h 4693"/>
              <a:gd name="T26" fmla="*/ 2147483646 w 1605"/>
              <a:gd name="T27" fmla="*/ 2147483646 h 469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605" h="4693">
                <a:moveTo>
                  <a:pt x="468" y="132"/>
                </a:moveTo>
                <a:lnTo>
                  <a:pt x="1127" y="132"/>
                </a:lnTo>
                <a:lnTo>
                  <a:pt x="1127" y="0"/>
                </a:lnTo>
                <a:lnTo>
                  <a:pt x="1366" y="189"/>
                </a:lnTo>
                <a:lnTo>
                  <a:pt x="1605" y="379"/>
                </a:lnTo>
                <a:lnTo>
                  <a:pt x="1366" y="568"/>
                </a:lnTo>
                <a:lnTo>
                  <a:pt x="1127" y="758"/>
                </a:lnTo>
                <a:lnTo>
                  <a:pt x="1127" y="620"/>
                </a:lnTo>
                <a:lnTo>
                  <a:pt x="796" y="620"/>
                </a:lnTo>
                <a:cubicBezTo>
                  <a:pt x="599" y="620"/>
                  <a:pt x="488" y="670"/>
                  <a:pt x="488" y="867"/>
                </a:cubicBezTo>
                <a:lnTo>
                  <a:pt x="488" y="4693"/>
                </a:lnTo>
                <a:lnTo>
                  <a:pt x="0" y="4693"/>
                </a:lnTo>
                <a:lnTo>
                  <a:pt x="0" y="600"/>
                </a:lnTo>
                <a:cubicBezTo>
                  <a:pt x="0" y="343"/>
                  <a:pt x="210" y="132"/>
                  <a:pt x="468" y="132"/>
                </a:cubicBezTo>
                <a:close/>
              </a:path>
            </a:pathLst>
          </a:custGeom>
          <a:solidFill>
            <a:srgbClr val="7F7F7F">
              <a:lumMod val="75000"/>
            </a:srgbClr>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endParaRPr>
          </a:p>
        </p:txBody>
      </p:sp>
      <p:sp>
        <p:nvSpPr>
          <p:cNvPr id="87" name="矩形 86"/>
          <p:cNvSpPr/>
          <p:nvPr/>
        </p:nvSpPr>
        <p:spPr>
          <a:xfrm>
            <a:off x="8874521" y="2865095"/>
            <a:ext cx="3262432" cy="461665"/>
          </a:xfrm>
          <a:prstGeom prst="rect">
            <a:avLst/>
          </a:prstGeom>
        </p:spPr>
        <p:txBody>
          <a:bodyPr wrap="none">
            <a:spAutoFit/>
          </a:bodyPr>
          <a:lstStyle/>
          <a:p>
            <a:pPr>
              <a:defRPr/>
            </a:pPr>
            <a:r>
              <a:rPr lang="zh-CN" altLang="en-US" sz="2400" dirty="0" smtClean="0">
                <a:solidFill>
                  <a:srgbClr val="0C2744"/>
                </a:solidFill>
                <a:latin typeface="微软雅黑" panose="020B0503020204020204" pitchFamily="34" charset="-122"/>
                <a:ea typeface="微软雅黑" panose="020B0503020204020204" pitchFamily="34" charset="-122"/>
              </a:rPr>
              <a:t>驻</a:t>
            </a:r>
            <a:r>
              <a:rPr lang="zh-CN" altLang="en-US" sz="2400" dirty="0">
                <a:solidFill>
                  <a:srgbClr val="0C2744"/>
                </a:solidFill>
                <a:latin typeface="微软雅黑" panose="020B0503020204020204" pitchFamily="34" charset="-122"/>
                <a:ea typeface="微软雅黑" panose="020B0503020204020204" pitchFamily="34" charset="-122"/>
              </a:rPr>
              <a:t>店</a:t>
            </a:r>
            <a:r>
              <a:rPr lang="zh-CN" altLang="en-US" sz="2400" dirty="0" smtClean="0">
                <a:solidFill>
                  <a:srgbClr val="0C2744"/>
                </a:solidFill>
                <a:latin typeface="微软雅黑" panose="020B0503020204020204" pitchFamily="34" charset="-122"/>
                <a:ea typeface="微软雅黑" panose="020B0503020204020204" pitchFamily="34" charset="-122"/>
              </a:rPr>
              <a:t>时间长度实时展示</a:t>
            </a:r>
            <a:endParaRPr lang="zh-CN" altLang="en-US" sz="2400" dirty="0">
              <a:solidFill>
                <a:srgbClr val="0C2744"/>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102" y="3019342"/>
            <a:ext cx="4441183" cy="179891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pic>
        <p:nvPicPr>
          <p:cNvPr id="64" name="图片 1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07526" y="846595"/>
            <a:ext cx="4073749" cy="164428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8815" y="5346721"/>
            <a:ext cx="4853705" cy="186809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2998154608"/>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Box 54"/>
          <p:cNvSpPr txBox="1">
            <a:spLocks noChangeArrowheads="1"/>
          </p:cNvSpPr>
          <p:nvPr/>
        </p:nvSpPr>
        <p:spPr bwMode="auto">
          <a:xfrm>
            <a:off x="1402529" y="48077"/>
            <a:ext cx="5315553" cy="54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952" dirty="0">
                <a:solidFill>
                  <a:schemeClr val="accent2"/>
                </a:solidFill>
                <a:latin typeface="微软雅黑" panose="020B0503020204020204" pitchFamily="34" charset="-122"/>
              </a:rPr>
              <a:t>4</a:t>
            </a:r>
            <a:r>
              <a:rPr lang="en-US" altLang="zh-CN" sz="2952" dirty="0" smtClean="0">
                <a:solidFill>
                  <a:schemeClr val="accent2"/>
                </a:solidFill>
                <a:latin typeface="微软雅黑" panose="020B0503020204020204" pitchFamily="34" charset="-122"/>
              </a:rPr>
              <a:t>.3 </a:t>
            </a:r>
            <a:r>
              <a:rPr lang="zh-CN" altLang="en-US" sz="2952" dirty="0" smtClean="0">
                <a:solidFill>
                  <a:schemeClr val="accent2"/>
                </a:solidFill>
                <a:latin typeface="微软雅黑" panose="020B0503020204020204" pitchFamily="34" charset="-122"/>
              </a:rPr>
              <a:t>分析规则</a:t>
            </a:r>
            <a:endParaRPr lang="zh-CN" altLang="en-US" sz="2952" dirty="0">
              <a:solidFill>
                <a:schemeClr val="accent2"/>
              </a:solidFill>
              <a:latin typeface="微软雅黑" panose="020B0503020204020204" pitchFamily="34" charset="-122"/>
            </a:endParaRPr>
          </a:p>
        </p:txBody>
      </p:sp>
      <p:sp>
        <p:nvSpPr>
          <p:cNvPr id="29699" name="TextBox 55"/>
          <p:cNvSpPr txBox="1">
            <a:spLocks noChangeArrowheads="1"/>
          </p:cNvSpPr>
          <p:nvPr/>
        </p:nvSpPr>
        <p:spPr bwMode="auto">
          <a:xfrm>
            <a:off x="147283" y="113350"/>
            <a:ext cx="1123028" cy="41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r" eaLnBrk="1" hangingPunct="1">
              <a:spcBef>
                <a:spcPct val="0"/>
              </a:spcBef>
              <a:buFontTx/>
              <a:buNone/>
            </a:pPr>
            <a:r>
              <a:rPr lang="en-US" altLang="zh-CN" sz="2109" dirty="0">
                <a:solidFill>
                  <a:schemeClr val="accent2"/>
                </a:solidFill>
                <a:ea typeface="宋体" panose="02010600030101010101" pitchFamily="2" charset="-122"/>
              </a:rPr>
              <a:t>Part</a:t>
            </a:r>
            <a:r>
              <a:rPr lang="en-US" altLang="zh-CN" sz="1898" dirty="0">
                <a:solidFill>
                  <a:schemeClr val="accent2"/>
                </a:solidFill>
                <a:ea typeface="宋体" panose="02010600030101010101" pitchFamily="2" charset="-122"/>
              </a:rPr>
              <a:t> </a:t>
            </a:r>
            <a:r>
              <a:rPr lang="en-US" altLang="zh-CN" sz="1898" dirty="0" smtClean="0">
                <a:solidFill>
                  <a:schemeClr val="accent2"/>
                </a:solidFill>
                <a:ea typeface="宋体" panose="02010600030101010101" pitchFamily="2" charset="-122"/>
              </a:rPr>
              <a:t> 4</a:t>
            </a:r>
            <a:endParaRPr lang="zh-CN" altLang="en-US" sz="1898" dirty="0">
              <a:solidFill>
                <a:schemeClr val="accent2"/>
              </a:solidFill>
              <a:ea typeface="宋体" panose="02010600030101010101" pitchFamily="2"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2669234742"/>
              </p:ext>
            </p:extLst>
          </p:nvPr>
        </p:nvGraphicFramePr>
        <p:xfrm>
          <a:off x="1676847" y="1816124"/>
          <a:ext cx="9327486" cy="4433604"/>
        </p:xfrm>
        <a:graphic>
          <a:graphicData uri="http://schemas.openxmlformats.org/drawingml/2006/table">
            <a:tbl>
              <a:tblPr firstRow="1" bandRow="1">
                <a:tableStyleId>{69C7853C-536D-4A76-A0AE-DD22124D55A5}</a:tableStyleId>
              </a:tblPr>
              <a:tblGrid>
                <a:gridCol w="3011697"/>
                <a:gridCol w="6315789"/>
              </a:tblGrid>
              <a:tr h="474794">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900" dirty="0" smtClean="0">
                          <a:solidFill>
                            <a:schemeClr val="bg1"/>
                          </a:solidFill>
                        </a:rPr>
                        <a:t>分析规则制定</a:t>
                      </a:r>
                    </a:p>
                  </a:txBody>
                  <a:tcPr marL="96403" marR="96403" marT="48211" marB="48211"/>
                </a:tc>
                <a:tc hMerge="1">
                  <a:txBody>
                    <a:bodyPr/>
                    <a:lstStyle/>
                    <a:p>
                      <a:endParaRPr lang="zh-CN" altLang="en-US" dirty="0"/>
                    </a:p>
                  </a:txBody>
                  <a:tcPr/>
                </a:tc>
              </a:tr>
              <a:tr h="139097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900" kern="1200" dirty="0" smtClean="0"/>
                        <a:t>新老顾客判别</a:t>
                      </a:r>
                      <a:endParaRPr lang="zh-CN" altLang="en-US" sz="1900" dirty="0">
                        <a:solidFill>
                          <a:schemeClr val="tx1"/>
                        </a:solidFill>
                      </a:endParaRPr>
                    </a:p>
                  </a:txBody>
                  <a:tcPr marL="96403" marR="96403" marT="48211" marB="48211"/>
                </a:tc>
                <a:tc>
                  <a:txBody>
                    <a:bodyPr/>
                    <a:lstStyle/>
                    <a:p>
                      <a:pPr eaLnBrk="1" hangingPunct="1">
                        <a:buFont typeface="Arial" pitchFamily="34" charset="0"/>
                        <a:buNone/>
                        <a:defRPr/>
                      </a:pPr>
                      <a:r>
                        <a:rPr lang="zh-CN" altLang="en-US" sz="1900" kern="1200" dirty="0" smtClean="0"/>
                        <a:t>对一定范围内历史数据存在记录的顾客判别为老顾客反之为新顾客，涉及快速查询</a:t>
                      </a:r>
                      <a:r>
                        <a:rPr lang="en-US" altLang="zh-CN" sz="1900" kern="1200" dirty="0" smtClean="0"/>
                        <a:t>HBASE </a:t>
                      </a:r>
                      <a:r>
                        <a:rPr lang="zh-CN" altLang="en-US" sz="1900" kern="1200" dirty="0" smtClean="0"/>
                        <a:t>数据库，以及对特定数据集的反复查询（采用</a:t>
                      </a:r>
                      <a:r>
                        <a:rPr lang="en-US" altLang="zh-CN" sz="1900" kern="1200" dirty="0" smtClean="0"/>
                        <a:t>zookeeper</a:t>
                      </a:r>
                      <a:r>
                        <a:rPr lang="zh-CN" altLang="en-US" sz="1900" kern="1200" dirty="0" smtClean="0"/>
                        <a:t>对数据进行封装）</a:t>
                      </a:r>
                      <a:endParaRPr lang="zh-CN" altLang="en-US" sz="1900" kern="1200" dirty="0" smtClean="0">
                        <a:solidFill>
                          <a:schemeClr val="tx1"/>
                        </a:solidFill>
                        <a:latin typeface="+mj-ea"/>
                        <a:ea typeface="+mn-ea"/>
                        <a:cs typeface="+mn-cs"/>
                      </a:endParaRPr>
                    </a:p>
                  </a:txBody>
                  <a:tcPr marL="96403" marR="96403" marT="48211" marB="48211"/>
                </a:tc>
              </a:tr>
              <a:tr h="74893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900" kern="1200" dirty="0" smtClean="0"/>
                        <a:t>实时驻店时长分析归类</a:t>
                      </a:r>
                      <a:endParaRPr lang="zh-CN" altLang="en-US" sz="1900" dirty="0">
                        <a:solidFill>
                          <a:schemeClr val="tx1"/>
                        </a:solidFill>
                      </a:endParaRPr>
                    </a:p>
                  </a:txBody>
                  <a:tcPr marL="96403" marR="96403" marT="48211" marB="48211"/>
                </a:tc>
                <a:tc>
                  <a:txBody>
                    <a:bodyPr/>
                    <a:lstStyle/>
                    <a:p>
                      <a:pPr eaLnBrk="1" hangingPunct="1">
                        <a:buFont typeface="Arial" pitchFamily="34" charset="0"/>
                        <a:buNone/>
                        <a:defRPr/>
                      </a:pPr>
                      <a:r>
                        <a:rPr lang="zh-CN" altLang="en-US" sz="1900" kern="1200" dirty="0" smtClean="0"/>
                        <a:t>对顾客入店，离店的时间戳作差，归类涉及快速储存，以及分布式任务调度。</a:t>
                      </a:r>
                      <a:endParaRPr lang="zh-CN" altLang="en-US" sz="1900" kern="1200" dirty="0" smtClean="0">
                        <a:solidFill>
                          <a:schemeClr val="tx1"/>
                        </a:solidFill>
                        <a:latin typeface="+mj-ea"/>
                        <a:ea typeface="+mn-ea"/>
                        <a:cs typeface="+mn-cs"/>
                      </a:endParaRPr>
                    </a:p>
                  </a:txBody>
                  <a:tcPr marL="96403" marR="96403" marT="48211" marB="48211"/>
                </a:tc>
              </a:tr>
              <a:tr h="74893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900" kern="1200" dirty="0" smtClean="0"/>
                        <a:t>来访周期判别归类</a:t>
                      </a:r>
                      <a:endParaRPr lang="zh-CN" altLang="en-US" sz="1900" dirty="0">
                        <a:solidFill>
                          <a:schemeClr val="tx1"/>
                        </a:solidFill>
                      </a:endParaRPr>
                    </a:p>
                  </a:txBody>
                  <a:tcPr marL="96403" marR="96403" marT="48211" marB="48211"/>
                </a:tc>
                <a:tc>
                  <a:txBody>
                    <a:bodyPr/>
                    <a:lstStyle/>
                    <a:p>
                      <a:pPr eaLnBrk="1" hangingPunct="1">
                        <a:buFont typeface="Arial" pitchFamily="34" charset="0"/>
                        <a:buNone/>
                        <a:defRPr/>
                      </a:pPr>
                      <a:r>
                        <a:rPr lang="zh-CN" altLang="en-US" sz="1900" kern="1200" dirty="0" smtClean="0"/>
                        <a:t>实时分析涉及数据库快速查询及比对，</a:t>
                      </a:r>
                      <a:r>
                        <a:rPr lang="en-US" altLang="zh-CN" sz="1900" kern="1200" dirty="0" smtClean="0"/>
                        <a:t>HBASE</a:t>
                      </a:r>
                      <a:r>
                        <a:rPr lang="zh-CN" altLang="en-US" sz="1900" kern="1200" dirty="0" smtClean="0"/>
                        <a:t>键值对存储，极大减少查询时间</a:t>
                      </a:r>
                      <a:endParaRPr lang="zh-CN" altLang="en-US" sz="1900" kern="1200" dirty="0" smtClean="0">
                        <a:solidFill>
                          <a:schemeClr val="tx1"/>
                        </a:solidFill>
                        <a:latin typeface="+mj-ea"/>
                        <a:ea typeface="+mn-ea"/>
                        <a:cs typeface="+mn-cs"/>
                      </a:endParaRPr>
                    </a:p>
                  </a:txBody>
                  <a:tcPr marL="96403" marR="96403" marT="48211" marB="48211"/>
                </a:tc>
              </a:tr>
              <a:tr h="106995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900" dirty="0" smtClean="0"/>
                        <a:t>活跃度，深访率，跳出率</a:t>
                      </a:r>
                      <a:endParaRPr lang="zh-CN" altLang="en-US" sz="1900" dirty="0">
                        <a:solidFill>
                          <a:schemeClr val="tx1"/>
                        </a:solidFill>
                      </a:endParaRPr>
                    </a:p>
                  </a:txBody>
                  <a:tcPr marL="96403" marR="96403" marT="48211" marB="48211"/>
                </a:tc>
                <a:tc>
                  <a:txBody>
                    <a:bodyPr/>
                    <a:lstStyle/>
                    <a:p>
                      <a:pPr marL="0" marR="0" indent="0" algn="l" defTabSz="964052" rtl="0" eaLnBrk="1" fontAlgn="auto" latinLnBrk="0" hangingPunct="1">
                        <a:lnSpc>
                          <a:spcPct val="100000"/>
                        </a:lnSpc>
                        <a:spcBef>
                          <a:spcPts val="0"/>
                        </a:spcBef>
                        <a:spcAft>
                          <a:spcPts val="0"/>
                        </a:spcAft>
                        <a:buClrTx/>
                        <a:buSzTx/>
                        <a:buFont typeface="Arial" pitchFamily="34" charset="0"/>
                        <a:buNone/>
                        <a:tabLst/>
                        <a:defRPr/>
                      </a:pPr>
                      <a:r>
                        <a:rPr lang="zh-CN" altLang="en-US" sz="1900" kern="1200" dirty="0" smtClean="0"/>
                        <a:t>活跃度快速分类链接为对来访周期的数据进行进一步处理分类，深访率跳出率则涉及对驻店时长的进一步分析（阕值自定义）</a:t>
                      </a:r>
                      <a:endParaRPr lang="zh-CN" altLang="en-US" sz="1900" kern="1200" dirty="0" smtClean="0">
                        <a:solidFill>
                          <a:schemeClr val="tx1"/>
                        </a:solidFill>
                        <a:latin typeface="+mj-ea"/>
                        <a:ea typeface="+mn-ea"/>
                        <a:cs typeface="+mn-cs"/>
                      </a:endParaRPr>
                    </a:p>
                  </a:txBody>
                  <a:tcPr marL="96403" marR="96403" marT="48211" marB="48211"/>
                </a:tc>
              </a:tr>
            </a:tbl>
          </a:graphicData>
        </a:graphic>
      </p:graphicFrame>
    </p:spTree>
    <p:extLst>
      <p:ext uri="{BB962C8B-B14F-4D97-AF65-F5344CB8AC3E}">
        <p14:creationId xmlns:p14="http://schemas.microsoft.com/office/powerpoint/2010/main" val="2298453127"/>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TextBox 54"/>
          <p:cNvSpPr txBox="1">
            <a:spLocks noChangeArrowheads="1"/>
          </p:cNvSpPr>
          <p:nvPr/>
        </p:nvSpPr>
        <p:spPr bwMode="auto">
          <a:xfrm>
            <a:off x="1402529" y="48077"/>
            <a:ext cx="5315553" cy="54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spcBef>
                <a:spcPct val="0"/>
              </a:spcBef>
              <a:buFontTx/>
              <a:buNone/>
            </a:pPr>
            <a:r>
              <a:rPr lang="en-US" altLang="zh-CN" sz="2952" dirty="0">
                <a:solidFill>
                  <a:srgbClr val="FFFFFF"/>
                </a:solidFill>
                <a:latin typeface="微软雅黑" panose="020B0503020204020204" pitchFamily="34" charset="-122"/>
              </a:rPr>
              <a:t>4</a:t>
            </a:r>
            <a:r>
              <a:rPr lang="en-US" altLang="zh-CN" sz="2952" dirty="0" smtClean="0">
                <a:solidFill>
                  <a:srgbClr val="FFFFFF"/>
                </a:solidFill>
                <a:latin typeface="微软雅黑" panose="020B0503020204020204" pitchFamily="34" charset="-122"/>
              </a:rPr>
              <a:t>.4 </a:t>
            </a:r>
            <a:r>
              <a:rPr lang="zh-CN" altLang="en-US" sz="2952" dirty="0" smtClean="0">
                <a:solidFill>
                  <a:srgbClr val="FFFFFF"/>
                </a:solidFill>
                <a:latin typeface="微软雅黑" panose="020B0503020204020204" pitchFamily="34" charset="-122"/>
              </a:rPr>
              <a:t>历史比较与环比功能</a:t>
            </a:r>
            <a:endParaRPr lang="zh-CN" altLang="en-US" sz="2952" dirty="0">
              <a:solidFill>
                <a:srgbClr val="FFFFFF"/>
              </a:solidFill>
              <a:latin typeface="微软雅黑" panose="020B0503020204020204" pitchFamily="34" charset="-122"/>
            </a:endParaRPr>
          </a:p>
        </p:txBody>
      </p:sp>
      <p:sp>
        <p:nvSpPr>
          <p:cNvPr id="33796" name="TextBox 55"/>
          <p:cNvSpPr txBox="1">
            <a:spLocks noChangeArrowheads="1"/>
          </p:cNvSpPr>
          <p:nvPr/>
        </p:nvSpPr>
        <p:spPr bwMode="auto">
          <a:xfrm>
            <a:off x="147283" y="113350"/>
            <a:ext cx="1123028" cy="41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r">
              <a:spcBef>
                <a:spcPct val="0"/>
              </a:spcBef>
              <a:buFontTx/>
              <a:buNone/>
            </a:pPr>
            <a:r>
              <a:rPr lang="en-US" altLang="zh-CN" sz="2109" dirty="0">
                <a:solidFill>
                  <a:srgbClr val="FFFFFF"/>
                </a:solidFill>
                <a:ea typeface="宋体" panose="02010600030101010101" pitchFamily="2" charset="-122"/>
              </a:rPr>
              <a:t>Part</a:t>
            </a:r>
            <a:r>
              <a:rPr lang="en-US" altLang="zh-CN" sz="1898" dirty="0">
                <a:solidFill>
                  <a:srgbClr val="FFFFFF"/>
                </a:solidFill>
                <a:ea typeface="宋体" panose="02010600030101010101" pitchFamily="2" charset="-122"/>
              </a:rPr>
              <a:t> 4</a:t>
            </a:r>
            <a:endParaRPr lang="zh-CN" altLang="en-US" sz="1898" dirty="0">
              <a:solidFill>
                <a:srgbClr val="FFFFFF"/>
              </a:solidFill>
              <a:ea typeface="宋体" panose="02010600030101010101" pitchFamily="2" charset="-122"/>
            </a:endParaRPr>
          </a:p>
        </p:txBody>
      </p:sp>
      <p:sp>
        <p:nvSpPr>
          <p:cNvPr id="14" name="Freeform 5"/>
          <p:cNvSpPr>
            <a:spLocks/>
          </p:cNvSpPr>
          <p:nvPr/>
        </p:nvSpPr>
        <p:spPr bwMode="auto">
          <a:xfrm>
            <a:off x="3813661" y="1848069"/>
            <a:ext cx="2319131" cy="4344828"/>
          </a:xfrm>
          <a:custGeom>
            <a:avLst/>
            <a:gdLst>
              <a:gd name="T0" fmla="*/ 125 w 3148"/>
              <a:gd name="T1" fmla="*/ 0 h 5005"/>
              <a:gd name="T2" fmla="*/ 3023 w 3148"/>
              <a:gd name="T3" fmla="*/ 0 h 5005"/>
              <a:gd name="T4" fmla="*/ 3148 w 3148"/>
              <a:gd name="T5" fmla="*/ 125 h 5005"/>
              <a:gd name="T6" fmla="*/ 3148 w 3148"/>
              <a:gd name="T7" fmla="*/ 4880 h 5005"/>
              <a:gd name="T8" fmla="*/ 3023 w 3148"/>
              <a:gd name="T9" fmla="*/ 5005 h 5005"/>
              <a:gd name="T10" fmla="*/ 125 w 3148"/>
              <a:gd name="T11" fmla="*/ 5005 h 5005"/>
              <a:gd name="T12" fmla="*/ 0 w 3148"/>
              <a:gd name="T13" fmla="*/ 4880 h 5005"/>
              <a:gd name="T14" fmla="*/ 0 w 3148"/>
              <a:gd name="T15" fmla="*/ 125 h 5005"/>
              <a:gd name="T16" fmla="*/ 125 w 3148"/>
              <a:gd name="T17" fmla="*/ 0 h 5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8" h="5005">
                <a:moveTo>
                  <a:pt x="125" y="0"/>
                </a:moveTo>
                <a:lnTo>
                  <a:pt x="3023" y="0"/>
                </a:lnTo>
                <a:cubicBezTo>
                  <a:pt x="3092" y="0"/>
                  <a:pt x="3148" y="56"/>
                  <a:pt x="3148" y="125"/>
                </a:cubicBezTo>
                <a:lnTo>
                  <a:pt x="3148" y="4880"/>
                </a:lnTo>
                <a:cubicBezTo>
                  <a:pt x="3148" y="4949"/>
                  <a:pt x="3092" y="5005"/>
                  <a:pt x="3023" y="5005"/>
                </a:cubicBezTo>
                <a:lnTo>
                  <a:pt x="125" y="5005"/>
                </a:lnTo>
                <a:cubicBezTo>
                  <a:pt x="56" y="5005"/>
                  <a:pt x="0" y="4949"/>
                  <a:pt x="0" y="4880"/>
                </a:cubicBezTo>
                <a:lnTo>
                  <a:pt x="0" y="125"/>
                </a:lnTo>
                <a:cubicBezTo>
                  <a:pt x="0" y="56"/>
                  <a:pt x="56" y="0"/>
                  <a:pt x="125" y="0"/>
                </a:cubicBezTo>
                <a:close/>
              </a:path>
            </a:pathLst>
          </a:custGeom>
          <a:solidFill>
            <a:schemeClr val="accent1"/>
          </a:solidFill>
          <a:ln w="10" cap="flat">
            <a:solidFill>
              <a:schemeClr val="accent2">
                <a:lumMod val="85000"/>
              </a:schemeClr>
            </a:solidFill>
            <a:prstDash val="solid"/>
            <a:miter lim="800000"/>
            <a:headEnd/>
            <a:tailEnd/>
          </a:ln>
        </p:spPr>
        <p:txBody>
          <a:bodyPr/>
          <a:lstStyle/>
          <a:p>
            <a:pPr>
              <a:buFont typeface="Arial" pitchFamily="34" charset="0"/>
              <a:buNone/>
              <a:defRPr/>
            </a:pPr>
            <a:endParaRPr lang="zh-CN" altLang="en-US">
              <a:solidFill>
                <a:srgbClr val="294A5A"/>
              </a:solidFill>
              <a:latin typeface="Arial" panose="020B0604020202020204" pitchFamily="34" charset="0"/>
            </a:endParaRPr>
          </a:p>
        </p:txBody>
      </p:sp>
      <p:sp>
        <p:nvSpPr>
          <p:cNvPr id="15" name="Freeform 6"/>
          <p:cNvSpPr>
            <a:spLocks/>
          </p:cNvSpPr>
          <p:nvPr/>
        </p:nvSpPr>
        <p:spPr bwMode="auto">
          <a:xfrm>
            <a:off x="537462" y="1863785"/>
            <a:ext cx="2634129" cy="4200812"/>
          </a:xfrm>
          <a:custGeom>
            <a:avLst/>
            <a:gdLst>
              <a:gd name="T0" fmla="*/ 125 w 3149"/>
              <a:gd name="T1" fmla="*/ 0 h 5005"/>
              <a:gd name="T2" fmla="*/ 3024 w 3149"/>
              <a:gd name="T3" fmla="*/ 0 h 5005"/>
              <a:gd name="T4" fmla="*/ 3149 w 3149"/>
              <a:gd name="T5" fmla="*/ 125 h 5005"/>
              <a:gd name="T6" fmla="*/ 3149 w 3149"/>
              <a:gd name="T7" fmla="*/ 4880 h 5005"/>
              <a:gd name="T8" fmla="*/ 3024 w 3149"/>
              <a:gd name="T9" fmla="*/ 5005 h 5005"/>
              <a:gd name="T10" fmla="*/ 125 w 3149"/>
              <a:gd name="T11" fmla="*/ 5005 h 5005"/>
              <a:gd name="T12" fmla="*/ 0 w 3149"/>
              <a:gd name="T13" fmla="*/ 4880 h 5005"/>
              <a:gd name="T14" fmla="*/ 0 w 3149"/>
              <a:gd name="T15" fmla="*/ 125 h 5005"/>
              <a:gd name="T16" fmla="*/ 125 w 3149"/>
              <a:gd name="T17" fmla="*/ 0 h 5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9" h="5005">
                <a:moveTo>
                  <a:pt x="125" y="0"/>
                </a:moveTo>
                <a:lnTo>
                  <a:pt x="3024" y="0"/>
                </a:lnTo>
                <a:cubicBezTo>
                  <a:pt x="3092" y="0"/>
                  <a:pt x="3149" y="56"/>
                  <a:pt x="3149" y="125"/>
                </a:cubicBezTo>
                <a:lnTo>
                  <a:pt x="3149" y="4880"/>
                </a:lnTo>
                <a:cubicBezTo>
                  <a:pt x="3149" y="4949"/>
                  <a:pt x="3092" y="5005"/>
                  <a:pt x="3024" y="5005"/>
                </a:cubicBezTo>
                <a:lnTo>
                  <a:pt x="125" y="5005"/>
                </a:lnTo>
                <a:cubicBezTo>
                  <a:pt x="56" y="5005"/>
                  <a:pt x="0" y="4949"/>
                  <a:pt x="0" y="4880"/>
                </a:cubicBezTo>
                <a:lnTo>
                  <a:pt x="0" y="125"/>
                </a:lnTo>
                <a:cubicBezTo>
                  <a:pt x="0" y="56"/>
                  <a:pt x="56" y="0"/>
                  <a:pt x="125" y="0"/>
                </a:cubicBezTo>
                <a:close/>
              </a:path>
            </a:pathLst>
          </a:custGeom>
          <a:solidFill>
            <a:schemeClr val="tx1"/>
          </a:solidFill>
          <a:ln w="10" cap="flat">
            <a:solidFill>
              <a:schemeClr val="accent2">
                <a:lumMod val="85000"/>
              </a:schemeClr>
            </a:solidFill>
            <a:prstDash val="solid"/>
            <a:miter lim="800000"/>
            <a:headEnd/>
            <a:tailEnd/>
          </a:ln>
        </p:spPr>
        <p:txBody>
          <a:bodyPr/>
          <a:lstStyle/>
          <a:p>
            <a:pPr>
              <a:buFont typeface="Arial" pitchFamily="34" charset="0"/>
              <a:buNone/>
              <a:defRPr/>
            </a:pPr>
            <a:endParaRPr lang="zh-CN" altLang="en-US">
              <a:solidFill>
                <a:srgbClr val="294A5A"/>
              </a:solidFill>
              <a:latin typeface="Arial" panose="020B0604020202020204" pitchFamily="34" charset="0"/>
            </a:endParaRPr>
          </a:p>
        </p:txBody>
      </p:sp>
      <p:grpSp>
        <p:nvGrpSpPr>
          <p:cNvPr id="33799" name="组合 18"/>
          <p:cNvGrpSpPr>
            <a:grpSpLocks/>
          </p:cNvGrpSpPr>
          <p:nvPr/>
        </p:nvGrpSpPr>
        <p:grpSpPr bwMode="auto">
          <a:xfrm>
            <a:off x="3147543" y="3511261"/>
            <a:ext cx="666118" cy="672812"/>
            <a:chOff x="3041651" y="3326606"/>
            <a:chExt cx="631825" cy="636588"/>
          </a:xfrm>
        </p:grpSpPr>
        <p:sp>
          <p:nvSpPr>
            <p:cNvPr id="33812" name="Oval 9"/>
            <p:cNvSpPr>
              <a:spLocks noChangeArrowheads="1"/>
            </p:cNvSpPr>
            <p:nvPr/>
          </p:nvSpPr>
          <p:spPr bwMode="auto">
            <a:xfrm>
              <a:off x="3041651" y="3326606"/>
              <a:ext cx="631825" cy="636588"/>
            </a:xfrm>
            <a:prstGeom prst="ellipse">
              <a:avLst/>
            </a:prstGeom>
            <a:solidFill>
              <a:schemeClr val="bg2"/>
            </a:solidFill>
            <a:ln w="9525">
              <a:solidFill>
                <a:schemeClr val="accent2"/>
              </a:solidFill>
              <a:round/>
              <a:headEnd/>
              <a:tailE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spcBef>
                  <a:spcPct val="0"/>
                </a:spcBef>
                <a:buFontTx/>
                <a:buNone/>
              </a:pPr>
              <a:endParaRPr lang="zh-CN" altLang="en-US" sz="1898">
                <a:solidFill>
                  <a:srgbClr val="294A5A"/>
                </a:solidFill>
                <a:ea typeface="宋体" panose="02010600030101010101" pitchFamily="2" charset="-122"/>
              </a:endParaRPr>
            </a:p>
          </p:txBody>
        </p:sp>
        <p:sp>
          <p:nvSpPr>
            <p:cNvPr id="33813" name="Freeform 10"/>
            <p:cNvSpPr>
              <a:spLocks/>
            </p:cNvSpPr>
            <p:nvPr/>
          </p:nvSpPr>
          <p:spPr bwMode="auto">
            <a:xfrm>
              <a:off x="3378201" y="3469481"/>
              <a:ext cx="206375" cy="342900"/>
            </a:xfrm>
            <a:custGeom>
              <a:avLst/>
              <a:gdLst>
                <a:gd name="T0" fmla="*/ 2147483646 w 252"/>
                <a:gd name="T1" fmla="*/ 2147483646 h 418"/>
                <a:gd name="T2" fmla="*/ 2147483646 w 252"/>
                <a:gd name="T3" fmla="*/ 2147483646 h 418"/>
                <a:gd name="T4" fmla="*/ 2147483646 w 252"/>
                <a:gd name="T5" fmla="*/ 2147483646 h 418"/>
                <a:gd name="T6" fmla="*/ 0 w 252"/>
                <a:gd name="T7" fmla="*/ 2147483646 h 418"/>
                <a:gd name="T8" fmla="*/ 2147483646 w 252"/>
                <a:gd name="T9" fmla="*/ 2147483646 h 418"/>
                <a:gd name="T10" fmla="*/ 2147483646 w 252"/>
                <a:gd name="T11" fmla="*/ 2147483646 h 418"/>
                <a:gd name="T12" fmla="*/ 2147483646 w 252"/>
                <a:gd name="T13" fmla="*/ 2147483646 h 418"/>
                <a:gd name="T14" fmla="*/ 2147483646 w 252"/>
                <a:gd name="T15" fmla="*/ 2147483646 h 418"/>
                <a:gd name="T16" fmla="*/ 0 w 252"/>
                <a:gd name="T17" fmla="*/ 2147483646 h 418"/>
                <a:gd name="T18" fmla="*/ 2147483646 w 252"/>
                <a:gd name="T19" fmla="*/ 2147483646 h 418"/>
                <a:gd name="T20" fmla="*/ 2147483646 w 252"/>
                <a:gd name="T21" fmla="*/ 2147483646 h 418"/>
                <a:gd name="T22" fmla="*/ 2147483646 w 252"/>
                <a:gd name="T23" fmla="*/ 2147483646 h 418"/>
                <a:gd name="T24" fmla="*/ 2147483646 w 252"/>
                <a:gd name="T25" fmla="*/ 2147483646 h 4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18">
                  <a:moveTo>
                    <a:pt x="216" y="252"/>
                  </a:moveTo>
                  <a:lnTo>
                    <a:pt x="136" y="321"/>
                  </a:lnTo>
                  <a:cubicBezTo>
                    <a:pt x="110" y="343"/>
                    <a:pt x="84" y="365"/>
                    <a:pt x="58" y="388"/>
                  </a:cubicBezTo>
                  <a:cubicBezTo>
                    <a:pt x="21" y="418"/>
                    <a:pt x="5" y="397"/>
                    <a:pt x="0" y="350"/>
                  </a:cubicBezTo>
                  <a:lnTo>
                    <a:pt x="34" y="321"/>
                  </a:lnTo>
                  <a:lnTo>
                    <a:pt x="115" y="252"/>
                  </a:lnTo>
                  <a:cubicBezTo>
                    <a:pt x="143" y="221"/>
                    <a:pt x="150" y="189"/>
                    <a:pt x="112" y="154"/>
                  </a:cubicBezTo>
                  <a:cubicBezTo>
                    <a:pt x="86" y="132"/>
                    <a:pt x="60" y="110"/>
                    <a:pt x="34" y="88"/>
                  </a:cubicBezTo>
                  <a:lnTo>
                    <a:pt x="0" y="58"/>
                  </a:lnTo>
                  <a:cubicBezTo>
                    <a:pt x="4" y="4"/>
                    <a:pt x="25" y="0"/>
                    <a:pt x="55" y="19"/>
                  </a:cubicBezTo>
                  <a:lnTo>
                    <a:pt x="136" y="88"/>
                  </a:lnTo>
                  <a:cubicBezTo>
                    <a:pt x="162" y="110"/>
                    <a:pt x="188" y="132"/>
                    <a:pt x="213" y="154"/>
                  </a:cubicBezTo>
                  <a:cubicBezTo>
                    <a:pt x="252" y="189"/>
                    <a:pt x="244" y="221"/>
                    <a:pt x="216"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sp>
          <p:nvSpPr>
            <p:cNvPr id="33814" name="Freeform 11"/>
            <p:cNvSpPr>
              <a:spLocks/>
            </p:cNvSpPr>
            <p:nvPr/>
          </p:nvSpPr>
          <p:spPr bwMode="auto">
            <a:xfrm>
              <a:off x="3182938" y="3469481"/>
              <a:ext cx="206375" cy="342900"/>
            </a:xfrm>
            <a:custGeom>
              <a:avLst/>
              <a:gdLst>
                <a:gd name="T0" fmla="*/ 2147483646 w 252"/>
                <a:gd name="T1" fmla="*/ 2147483646 h 418"/>
                <a:gd name="T2" fmla="*/ 2147483646 w 252"/>
                <a:gd name="T3" fmla="*/ 2147483646 h 418"/>
                <a:gd name="T4" fmla="*/ 2147483646 w 252"/>
                <a:gd name="T5" fmla="*/ 2147483646 h 418"/>
                <a:gd name="T6" fmla="*/ 0 w 252"/>
                <a:gd name="T7" fmla="*/ 2147483646 h 418"/>
                <a:gd name="T8" fmla="*/ 2147483646 w 252"/>
                <a:gd name="T9" fmla="*/ 2147483646 h 418"/>
                <a:gd name="T10" fmla="*/ 2147483646 w 252"/>
                <a:gd name="T11" fmla="*/ 2147483646 h 418"/>
                <a:gd name="T12" fmla="*/ 2147483646 w 252"/>
                <a:gd name="T13" fmla="*/ 2147483646 h 418"/>
                <a:gd name="T14" fmla="*/ 2147483646 w 252"/>
                <a:gd name="T15" fmla="*/ 2147483646 h 418"/>
                <a:gd name="T16" fmla="*/ 0 w 252"/>
                <a:gd name="T17" fmla="*/ 2147483646 h 418"/>
                <a:gd name="T18" fmla="*/ 2147483646 w 252"/>
                <a:gd name="T19" fmla="*/ 2147483646 h 418"/>
                <a:gd name="T20" fmla="*/ 2147483646 w 252"/>
                <a:gd name="T21" fmla="*/ 2147483646 h 418"/>
                <a:gd name="T22" fmla="*/ 2147483646 w 252"/>
                <a:gd name="T23" fmla="*/ 2147483646 h 418"/>
                <a:gd name="T24" fmla="*/ 2147483646 w 252"/>
                <a:gd name="T25" fmla="*/ 2147483646 h 4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grpSp>
      <p:grpSp>
        <p:nvGrpSpPr>
          <p:cNvPr id="33800" name="组合 22"/>
          <p:cNvGrpSpPr>
            <a:grpSpLocks/>
          </p:cNvGrpSpPr>
          <p:nvPr/>
        </p:nvGrpSpPr>
        <p:grpSpPr bwMode="auto">
          <a:xfrm>
            <a:off x="6257898" y="3507066"/>
            <a:ext cx="667792" cy="672812"/>
            <a:chOff x="5867401" y="3326606"/>
            <a:chExt cx="633413" cy="636588"/>
          </a:xfrm>
        </p:grpSpPr>
        <p:sp>
          <p:nvSpPr>
            <p:cNvPr id="33809" name="Oval 12"/>
            <p:cNvSpPr>
              <a:spLocks noChangeArrowheads="1"/>
            </p:cNvSpPr>
            <p:nvPr/>
          </p:nvSpPr>
          <p:spPr bwMode="auto">
            <a:xfrm>
              <a:off x="5867401" y="3326606"/>
              <a:ext cx="633413" cy="636588"/>
            </a:xfrm>
            <a:prstGeom prst="ellipse">
              <a:avLst/>
            </a:prstGeom>
            <a:solidFill>
              <a:schemeClr val="bg2"/>
            </a:solidFill>
            <a:ln w="9525">
              <a:solidFill>
                <a:schemeClr val="accent2"/>
              </a:solidFill>
              <a:round/>
              <a:headEnd/>
              <a:tailE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spcBef>
                  <a:spcPct val="0"/>
                </a:spcBef>
                <a:buFontTx/>
                <a:buNone/>
              </a:pPr>
              <a:endParaRPr lang="zh-CN" altLang="en-US" sz="1898">
                <a:solidFill>
                  <a:srgbClr val="294A5A"/>
                </a:solidFill>
                <a:ea typeface="宋体" panose="02010600030101010101" pitchFamily="2" charset="-122"/>
              </a:endParaRPr>
            </a:p>
          </p:txBody>
        </p:sp>
        <p:sp>
          <p:nvSpPr>
            <p:cNvPr id="33810" name="Freeform 13"/>
            <p:cNvSpPr>
              <a:spLocks/>
            </p:cNvSpPr>
            <p:nvPr/>
          </p:nvSpPr>
          <p:spPr bwMode="auto">
            <a:xfrm>
              <a:off x="6205539" y="3469481"/>
              <a:ext cx="206375" cy="342900"/>
            </a:xfrm>
            <a:custGeom>
              <a:avLst/>
              <a:gdLst>
                <a:gd name="T0" fmla="*/ 2147483646 w 252"/>
                <a:gd name="T1" fmla="*/ 2147483646 h 418"/>
                <a:gd name="T2" fmla="*/ 2147483646 w 252"/>
                <a:gd name="T3" fmla="*/ 2147483646 h 418"/>
                <a:gd name="T4" fmla="*/ 2147483646 w 252"/>
                <a:gd name="T5" fmla="*/ 2147483646 h 418"/>
                <a:gd name="T6" fmla="*/ 0 w 252"/>
                <a:gd name="T7" fmla="*/ 2147483646 h 418"/>
                <a:gd name="T8" fmla="*/ 2147483646 w 252"/>
                <a:gd name="T9" fmla="*/ 2147483646 h 418"/>
                <a:gd name="T10" fmla="*/ 2147483646 w 252"/>
                <a:gd name="T11" fmla="*/ 2147483646 h 418"/>
                <a:gd name="T12" fmla="*/ 2147483646 w 252"/>
                <a:gd name="T13" fmla="*/ 2147483646 h 418"/>
                <a:gd name="T14" fmla="*/ 2147483646 w 252"/>
                <a:gd name="T15" fmla="*/ 2147483646 h 418"/>
                <a:gd name="T16" fmla="*/ 0 w 252"/>
                <a:gd name="T17" fmla="*/ 2147483646 h 418"/>
                <a:gd name="T18" fmla="*/ 2147483646 w 252"/>
                <a:gd name="T19" fmla="*/ 2147483646 h 418"/>
                <a:gd name="T20" fmla="*/ 2147483646 w 252"/>
                <a:gd name="T21" fmla="*/ 2147483646 h 418"/>
                <a:gd name="T22" fmla="*/ 2147483646 w 252"/>
                <a:gd name="T23" fmla="*/ 2147483646 h 418"/>
                <a:gd name="T24" fmla="*/ 2147483646 w 252"/>
                <a:gd name="T25" fmla="*/ 2147483646 h 4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sp>
          <p:nvSpPr>
            <p:cNvPr id="33811" name="Freeform 14"/>
            <p:cNvSpPr>
              <a:spLocks/>
            </p:cNvSpPr>
            <p:nvPr/>
          </p:nvSpPr>
          <p:spPr bwMode="auto">
            <a:xfrm>
              <a:off x="6010276" y="3469481"/>
              <a:ext cx="206375" cy="342900"/>
            </a:xfrm>
            <a:custGeom>
              <a:avLst/>
              <a:gdLst>
                <a:gd name="T0" fmla="*/ 2147483646 w 252"/>
                <a:gd name="T1" fmla="*/ 2147483646 h 418"/>
                <a:gd name="T2" fmla="*/ 2147483646 w 252"/>
                <a:gd name="T3" fmla="*/ 2147483646 h 418"/>
                <a:gd name="T4" fmla="*/ 2147483646 w 252"/>
                <a:gd name="T5" fmla="*/ 2147483646 h 418"/>
                <a:gd name="T6" fmla="*/ 2147483646 w 252"/>
                <a:gd name="T7" fmla="*/ 2147483646 h 418"/>
                <a:gd name="T8" fmla="*/ 2147483646 w 252"/>
                <a:gd name="T9" fmla="*/ 2147483646 h 418"/>
                <a:gd name="T10" fmla="*/ 2147483646 w 252"/>
                <a:gd name="T11" fmla="*/ 2147483646 h 418"/>
                <a:gd name="T12" fmla="*/ 2147483646 w 252"/>
                <a:gd name="T13" fmla="*/ 2147483646 h 418"/>
                <a:gd name="T14" fmla="*/ 2147483646 w 252"/>
                <a:gd name="T15" fmla="*/ 2147483646 h 418"/>
                <a:gd name="T16" fmla="*/ 0 w 252"/>
                <a:gd name="T17" fmla="*/ 2147483646 h 418"/>
                <a:gd name="T18" fmla="*/ 2147483646 w 252"/>
                <a:gd name="T19" fmla="*/ 2147483646 h 418"/>
                <a:gd name="T20" fmla="*/ 2147483646 w 252"/>
                <a:gd name="T21" fmla="*/ 2147483646 h 418"/>
                <a:gd name="T22" fmla="*/ 2147483646 w 252"/>
                <a:gd name="T23" fmla="*/ 2147483646 h 418"/>
                <a:gd name="T24" fmla="*/ 2147483646 w 252"/>
                <a:gd name="T25" fmla="*/ 2147483646 h 4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2" h="418">
                  <a:moveTo>
                    <a:pt x="217" y="252"/>
                  </a:moveTo>
                  <a:lnTo>
                    <a:pt x="136" y="321"/>
                  </a:lnTo>
                  <a:cubicBezTo>
                    <a:pt x="111" y="343"/>
                    <a:pt x="85" y="365"/>
                    <a:pt x="59" y="388"/>
                  </a:cubicBezTo>
                  <a:cubicBezTo>
                    <a:pt x="22" y="418"/>
                    <a:pt x="6" y="397"/>
                    <a:pt x="1" y="350"/>
                  </a:cubicBezTo>
                  <a:lnTo>
                    <a:pt x="35" y="321"/>
                  </a:lnTo>
                  <a:lnTo>
                    <a:pt x="115" y="252"/>
                  </a:lnTo>
                  <a:cubicBezTo>
                    <a:pt x="143" y="221"/>
                    <a:pt x="151" y="189"/>
                    <a:pt x="112" y="154"/>
                  </a:cubicBezTo>
                  <a:cubicBezTo>
                    <a:pt x="86" y="132"/>
                    <a:pt x="61"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grpSp>
      <p:grpSp>
        <p:nvGrpSpPr>
          <p:cNvPr id="33801" name="组合 30"/>
          <p:cNvGrpSpPr>
            <a:grpSpLocks/>
          </p:cNvGrpSpPr>
          <p:nvPr/>
        </p:nvGrpSpPr>
        <p:grpSpPr bwMode="auto">
          <a:xfrm>
            <a:off x="1402529" y="2104711"/>
            <a:ext cx="997389" cy="990808"/>
            <a:chOff x="1446267" y="1939131"/>
            <a:chExt cx="946042" cy="938213"/>
          </a:xfrm>
        </p:grpSpPr>
        <p:sp>
          <p:nvSpPr>
            <p:cNvPr id="33807" name="Oval 18"/>
            <p:cNvSpPr>
              <a:spLocks noChangeArrowheads="1"/>
            </p:cNvSpPr>
            <p:nvPr/>
          </p:nvSpPr>
          <p:spPr bwMode="auto">
            <a:xfrm>
              <a:off x="1454151" y="1939131"/>
              <a:ext cx="930275" cy="93821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spcBef>
                  <a:spcPct val="0"/>
                </a:spcBef>
                <a:buFontTx/>
                <a:buNone/>
              </a:pPr>
              <a:endParaRPr lang="zh-CN" altLang="en-US" sz="1898">
                <a:solidFill>
                  <a:srgbClr val="294A5A"/>
                </a:solidFill>
                <a:ea typeface="宋体" panose="02010600030101010101" pitchFamily="2" charset="-122"/>
              </a:endParaRPr>
            </a:p>
          </p:txBody>
        </p:sp>
        <p:sp>
          <p:nvSpPr>
            <p:cNvPr id="33" name="TextBox 41"/>
            <p:cNvSpPr txBox="1"/>
            <p:nvPr/>
          </p:nvSpPr>
          <p:spPr>
            <a:xfrm>
              <a:off x="1446267" y="2210848"/>
              <a:ext cx="946042" cy="394778"/>
            </a:xfrm>
            <a:prstGeom prst="rect">
              <a:avLst/>
            </a:prstGeom>
            <a:noFill/>
          </p:spPr>
          <p:txBody>
            <a:bodyPr wrap="square">
              <a:spAutoFit/>
            </a:bodyPr>
            <a:lstStyle/>
            <a:p>
              <a:pPr>
                <a:buFont typeface="Arial" pitchFamily="34" charset="0"/>
                <a:buNone/>
                <a:defRPr/>
              </a:pPr>
              <a:r>
                <a:rPr lang="zh-CN" altLang="en-US" sz="2109" b="1" dirty="0" smtClean="0">
                  <a:solidFill>
                    <a:srgbClr val="294A5A"/>
                  </a:solidFill>
                  <a:latin typeface="微软雅黑"/>
                  <a:ea typeface="微软雅黑"/>
                </a:rPr>
                <a:t>历史比</a:t>
              </a:r>
              <a:endParaRPr lang="zh-CN" altLang="en-US" sz="2109" b="1" dirty="0">
                <a:solidFill>
                  <a:srgbClr val="294A5A"/>
                </a:solidFill>
                <a:latin typeface="微软雅黑"/>
                <a:ea typeface="微软雅黑"/>
              </a:endParaRPr>
            </a:p>
          </p:txBody>
        </p:sp>
      </p:grpSp>
      <p:sp>
        <p:nvSpPr>
          <p:cNvPr id="33803" name="矩形 34"/>
          <p:cNvSpPr>
            <a:spLocks noChangeArrowheads="1"/>
          </p:cNvSpPr>
          <p:nvPr/>
        </p:nvSpPr>
        <p:spPr bwMode="auto">
          <a:xfrm>
            <a:off x="3964291" y="3408404"/>
            <a:ext cx="2077015" cy="1844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just">
              <a:spcBef>
                <a:spcPct val="0"/>
              </a:spcBef>
              <a:buFontTx/>
              <a:buNone/>
            </a:pPr>
            <a:r>
              <a:rPr lang="zh-CN" altLang="en-US" sz="1898" dirty="0" smtClean="0">
                <a:solidFill>
                  <a:srgbClr val="FFFFFF"/>
                </a:solidFill>
                <a:latin typeface="微软雅黑" panose="020B0503020204020204" pitchFamily="34" charset="-122"/>
              </a:rPr>
              <a:t>根据上一时段的历史数据与现阶段数据进行对比，得出环比增长率，</a:t>
            </a:r>
            <a:endParaRPr lang="en-US" altLang="zh-CN" sz="1898" dirty="0" smtClean="0">
              <a:solidFill>
                <a:srgbClr val="FFFFFF"/>
              </a:solidFill>
              <a:latin typeface="微软雅黑" panose="020B0503020204020204" pitchFamily="34" charset="-122"/>
            </a:endParaRPr>
          </a:p>
          <a:p>
            <a:pPr algn="just">
              <a:spcBef>
                <a:spcPct val="0"/>
              </a:spcBef>
              <a:buFontTx/>
              <a:buNone/>
            </a:pPr>
            <a:r>
              <a:rPr lang="zh-CN" altLang="en-US" sz="1898" dirty="0" smtClean="0">
                <a:solidFill>
                  <a:srgbClr val="FFFFFF"/>
                </a:solidFill>
                <a:latin typeface="微软雅黑" panose="020B0503020204020204" pitchFamily="34" charset="-122"/>
              </a:rPr>
              <a:t>并提示衰退与增长</a:t>
            </a:r>
            <a:endParaRPr lang="zh-CN" altLang="en-US" sz="1898" dirty="0">
              <a:solidFill>
                <a:srgbClr val="FFFFFF"/>
              </a:solidFill>
              <a:latin typeface="微软雅黑" panose="020B0503020204020204" pitchFamily="34" charset="-122"/>
            </a:endParaRPr>
          </a:p>
        </p:txBody>
      </p:sp>
      <p:grpSp>
        <p:nvGrpSpPr>
          <p:cNvPr id="33804" name="组合 37"/>
          <p:cNvGrpSpPr>
            <a:grpSpLocks/>
          </p:cNvGrpSpPr>
          <p:nvPr/>
        </p:nvGrpSpPr>
        <p:grpSpPr bwMode="auto">
          <a:xfrm>
            <a:off x="4512414" y="2104711"/>
            <a:ext cx="980767" cy="990808"/>
            <a:chOff x="4300538" y="1939131"/>
            <a:chExt cx="930275" cy="938213"/>
          </a:xfrm>
        </p:grpSpPr>
        <p:sp>
          <p:nvSpPr>
            <p:cNvPr id="33805" name="Oval 19"/>
            <p:cNvSpPr>
              <a:spLocks noChangeArrowheads="1"/>
            </p:cNvSpPr>
            <p:nvPr/>
          </p:nvSpPr>
          <p:spPr bwMode="auto">
            <a:xfrm>
              <a:off x="4300538" y="1939131"/>
              <a:ext cx="930275" cy="93821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spcBef>
                  <a:spcPct val="0"/>
                </a:spcBef>
                <a:buFontTx/>
                <a:buNone/>
              </a:pPr>
              <a:endParaRPr lang="zh-CN" altLang="en-US" sz="1898">
                <a:solidFill>
                  <a:srgbClr val="294A5A"/>
                </a:solidFill>
                <a:ea typeface="宋体" panose="02010600030101010101" pitchFamily="2" charset="-122"/>
              </a:endParaRPr>
            </a:p>
          </p:txBody>
        </p:sp>
        <p:sp>
          <p:nvSpPr>
            <p:cNvPr id="40" name="TextBox 48"/>
            <p:cNvSpPr txBox="1"/>
            <p:nvPr/>
          </p:nvSpPr>
          <p:spPr>
            <a:xfrm>
              <a:off x="4678065" y="2012033"/>
              <a:ext cx="175220" cy="394778"/>
            </a:xfrm>
            <a:prstGeom prst="rect">
              <a:avLst/>
            </a:prstGeom>
            <a:noFill/>
          </p:spPr>
          <p:txBody>
            <a:bodyPr wrap="none">
              <a:spAutoFit/>
            </a:bodyPr>
            <a:lstStyle/>
            <a:p>
              <a:pPr algn="ctr">
                <a:buFont typeface="Arial" pitchFamily="34" charset="0"/>
                <a:buNone/>
                <a:defRPr/>
              </a:pPr>
              <a:endParaRPr lang="zh-CN" altLang="en-US" sz="2109" b="1" dirty="0">
                <a:solidFill>
                  <a:srgbClr val="294A5A"/>
                </a:solidFill>
                <a:latin typeface="微软雅黑"/>
                <a:ea typeface="微软雅黑"/>
              </a:endParaRPr>
            </a:p>
          </p:txBody>
        </p:sp>
      </p:grpSp>
      <p:sp>
        <p:nvSpPr>
          <p:cNvPr id="3" name="矩形 2"/>
          <p:cNvSpPr/>
          <p:nvPr/>
        </p:nvSpPr>
        <p:spPr>
          <a:xfrm>
            <a:off x="4679631" y="2385720"/>
            <a:ext cx="646331" cy="369332"/>
          </a:xfrm>
          <a:prstGeom prst="rect">
            <a:avLst/>
          </a:prstGeom>
        </p:spPr>
        <p:txBody>
          <a:bodyPr wrap="none">
            <a:spAutoFit/>
          </a:bodyPr>
          <a:lstStyle/>
          <a:p>
            <a:pPr algn="ctr">
              <a:buFont typeface="Arial" pitchFamily="34" charset="0"/>
              <a:buNone/>
              <a:defRPr/>
            </a:pPr>
            <a:r>
              <a:rPr lang="zh-CN" altLang="en-US" b="1" dirty="0" smtClean="0">
                <a:solidFill>
                  <a:srgbClr val="294A5A"/>
                </a:solidFill>
                <a:latin typeface="微软雅黑"/>
                <a:ea typeface="微软雅黑"/>
              </a:rPr>
              <a:t>环比</a:t>
            </a:r>
            <a:endParaRPr lang="zh-CN" altLang="en-US" b="1" dirty="0">
              <a:solidFill>
                <a:srgbClr val="294A5A"/>
              </a:solidFill>
              <a:latin typeface="微软雅黑"/>
              <a:ea typeface="微软雅黑"/>
            </a:endParaRPr>
          </a:p>
        </p:txBody>
      </p:sp>
      <p:sp>
        <p:nvSpPr>
          <p:cNvPr id="25" name="矩形 34"/>
          <p:cNvSpPr>
            <a:spLocks noChangeArrowheads="1"/>
          </p:cNvSpPr>
          <p:nvPr/>
        </p:nvSpPr>
        <p:spPr bwMode="auto">
          <a:xfrm>
            <a:off x="537462" y="3404015"/>
            <a:ext cx="2560597" cy="2428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just">
              <a:spcBef>
                <a:spcPct val="0"/>
              </a:spcBef>
              <a:buFontTx/>
              <a:buNone/>
            </a:pPr>
            <a:r>
              <a:rPr lang="zh-CN" altLang="en-US" sz="1898" dirty="0" smtClean="0">
                <a:solidFill>
                  <a:srgbClr val="FFFFFF"/>
                </a:solidFill>
                <a:latin typeface="微软雅黑" panose="020B0503020204020204" pitchFamily="34" charset="-122"/>
              </a:rPr>
              <a:t>分析探针收集后结构化储存在</a:t>
            </a:r>
            <a:r>
              <a:rPr lang="en-US" altLang="zh-CN" sz="1898" dirty="0" smtClean="0">
                <a:solidFill>
                  <a:srgbClr val="FFFFFF"/>
                </a:solidFill>
                <a:latin typeface="微软雅黑" panose="020B0503020204020204" pitchFamily="34" charset="-122"/>
              </a:rPr>
              <a:t>HABASE </a:t>
            </a:r>
            <a:r>
              <a:rPr lang="zh-CN" altLang="en-US" sz="1898" dirty="0" smtClean="0">
                <a:solidFill>
                  <a:srgbClr val="FFFFFF"/>
                </a:solidFill>
                <a:latin typeface="微软雅黑" panose="020B0503020204020204" pitchFamily="34" charset="-122"/>
              </a:rPr>
              <a:t>数据库中的历史数据一柱状图形式展示</a:t>
            </a:r>
            <a:endParaRPr lang="en-US" altLang="zh-CN" sz="1898" dirty="0" smtClean="0">
              <a:solidFill>
                <a:srgbClr val="FFFFFF"/>
              </a:solidFill>
              <a:latin typeface="微软雅黑" panose="020B0503020204020204" pitchFamily="34" charset="-122"/>
            </a:endParaRPr>
          </a:p>
          <a:p>
            <a:pPr algn="just">
              <a:spcBef>
                <a:spcPct val="0"/>
              </a:spcBef>
              <a:buFontTx/>
              <a:buNone/>
            </a:pPr>
            <a:r>
              <a:rPr lang="zh-CN" altLang="en-US" sz="1898" dirty="0" smtClean="0">
                <a:solidFill>
                  <a:srgbClr val="FFFFFF"/>
                </a:solidFill>
                <a:latin typeface="微软雅黑" panose="020B0503020204020204" pitchFamily="34" charset="-122"/>
              </a:rPr>
              <a:t>并使用</a:t>
            </a:r>
            <a:r>
              <a:rPr lang="en-US" altLang="zh-CN" sz="1898" dirty="0" err="1" smtClean="0">
                <a:solidFill>
                  <a:srgbClr val="FFFFFF"/>
                </a:solidFill>
                <a:latin typeface="微软雅黑" panose="020B0503020204020204" pitchFamily="34" charset="-122"/>
              </a:rPr>
              <a:t>ECharts</a:t>
            </a:r>
            <a:r>
              <a:rPr lang="zh-CN" altLang="en-US" sz="1898" dirty="0" smtClean="0">
                <a:solidFill>
                  <a:srgbClr val="FFFFFF"/>
                </a:solidFill>
                <a:latin typeface="微软雅黑" panose="020B0503020204020204" pitchFamily="34" charset="-122"/>
              </a:rPr>
              <a:t>时钟图对过去一天的历史数据进行展示</a:t>
            </a:r>
            <a:endParaRPr lang="en-US" altLang="zh-CN" sz="1898" dirty="0" smtClean="0">
              <a:solidFill>
                <a:srgbClr val="FFFFFF"/>
              </a:solidFill>
              <a:latin typeface="微软雅黑" panose="020B0503020204020204" pitchFamily="34" charset="-122"/>
            </a:endParaRPr>
          </a:p>
          <a:p>
            <a:pPr algn="just">
              <a:spcBef>
                <a:spcPct val="0"/>
              </a:spcBef>
              <a:buFontTx/>
              <a:buNone/>
            </a:pPr>
            <a:endParaRPr lang="zh-CN" altLang="en-US" sz="1898" dirty="0">
              <a:solidFill>
                <a:srgbClr val="FFFFFF"/>
              </a:solidFill>
              <a:latin typeface="微软雅黑" panose="020B0503020204020204" pitchFamily="34" charset="-122"/>
            </a:endParaRPr>
          </a:p>
        </p:txBody>
      </p:sp>
      <p:pic>
        <p:nvPicPr>
          <p:cNvPr id="7170" name="图片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7487" y="1132387"/>
            <a:ext cx="4968552" cy="2413607"/>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7171" name="图片 17"/>
          <p:cNvPicPr>
            <a:picLocks noChangeAspect="1" noChangeArrowheads="1"/>
          </p:cNvPicPr>
          <p:nvPr/>
        </p:nvPicPr>
        <p:blipFill rotWithShape="1">
          <a:blip r:embed="rId4">
            <a:extLst>
              <a:ext uri="{28A0092B-C50C-407E-A947-70E740481C1C}">
                <a14:useLocalDpi xmlns:a14="http://schemas.microsoft.com/office/drawing/2010/main" val="0"/>
              </a:ext>
            </a:extLst>
          </a:blip>
          <a:srcRect l="10749" t="-1877" b="15235"/>
          <a:stretch/>
        </p:blipFill>
        <p:spPr bwMode="auto">
          <a:xfrm>
            <a:off x="7336528" y="3847667"/>
            <a:ext cx="5170470" cy="2524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8864883"/>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6">
            <a:lum/>
          </a:blip>
          <a:srcRect/>
          <a:stretch>
            <a:fillRect/>
          </a:stretch>
        </a:blipFill>
        <a:effectLst/>
      </p:bgPr>
    </p:bg>
    <p:spTree>
      <p:nvGrpSpPr>
        <p:cNvPr id="1" name=""/>
        <p:cNvGrpSpPr/>
        <p:nvPr/>
      </p:nvGrpSpPr>
      <p:grpSpPr>
        <a:xfrm>
          <a:off x="0" y="0"/>
          <a:ext cx="0" cy="0"/>
          <a:chOff x="0" y="0"/>
          <a:chExt cx="0" cy="0"/>
        </a:xfrm>
      </p:grpSpPr>
      <p:sp>
        <p:nvSpPr>
          <p:cNvPr id="6" name="MH_SubTitle_1"/>
          <p:cNvSpPr txBox="1"/>
          <p:nvPr>
            <p:custDataLst>
              <p:tags r:id="rId2"/>
            </p:custDataLst>
          </p:nvPr>
        </p:nvSpPr>
        <p:spPr>
          <a:xfrm>
            <a:off x="7581503" y="2554765"/>
            <a:ext cx="3066730" cy="492443"/>
          </a:xfrm>
          <a:prstGeom prst="rect">
            <a:avLst/>
          </a:prstGeom>
          <a:noFill/>
        </p:spPr>
        <p:txBody>
          <a:bodyPr wrap="square" lIns="0" tIns="0" rIns="0" bIns="0" anchor="ctr">
            <a:spAutoFit/>
          </a:bodyPr>
          <a:lstStyle/>
          <a:p>
            <a:r>
              <a:rPr lang="zh-CN" altLang="en-US" sz="3200" dirty="0">
                <a:solidFill>
                  <a:schemeClr val="accent1"/>
                </a:solidFill>
                <a:latin typeface="Arial" panose="020B0604020202020204" pitchFamily="34" charset="0"/>
                <a:ea typeface="微软雅黑" panose="020B0503020204020204" pitchFamily="34" charset="-122"/>
                <a:sym typeface="Arial" panose="020B0604020202020204" pitchFamily="34" charset="0"/>
              </a:rPr>
              <a:t>需求</a:t>
            </a:r>
            <a:r>
              <a:rPr lang="zh-CN" altLang="en-US" sz="3200" dirty="0" smtClean="0">
                <a:solidFill>
                  <a:schemeClr val="accent1"/>
                </a:solidFill>
                <a:latin typeface="Arial" panose="020B0604020202020204" pitchFamily="34" charset="0"/>
                <a:ea typeface="微软雅黑" panose="020B0503020204020204" pitchFamily="34" charset="-122"/>
                <a:sym typeface="Arial" panose="020B0604020202020204" pitchFamily="34" charset="0"/>
              </a:rPr>
              <a:t>分析</a:t>
            </a:r>
            <a:endParaRPr lang="zh-CN" altLang="en-US" sz="14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3" name="组合 2"/>
          <p:cNvGrpSpPr/>
          <p:nvPr/>
        </p:nvGrpSpPr>
        <p:grpSpPr>
          <a:xfrm>
            <a:off x="6126762" y="2411797"/>
            <a:ext cx="1128426" cy="686432"/>
            <a:chOff x="6127160" y="2096130"/>
            <a:chExt cx="1128426" cy="686432"/>
          </a:xfrm>
        </p:grpSpPr>
        <p:cxnSp>
          <p:nvCxnSpPr>
            <p:cNvPr id="4" name="MH_Other_1"/>
            <p:cNvCxnSpPr/>
            <p:nvPr>
              <p:custDataLst>
                <p:tags r:id="rId21"/>
              </p:custDataLst>
            </p:nvPr>
          </p:nvCxnSpPr>
          <p:spPr>
            <a:xfrm flipH="1">
              <a:off x="6525624" y="2096130"/>
              <a:ext cx="729962" cy="68643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MH_Other_2"/>
            <p:cNvSpPr/>
            <p:nvPr>
              <p:custDataLst>
                <p:tags r:id="rId22"/>
              </p:custDataLst>
            </p:nvPr>
          </p:nvSpPr>
          <p:spPr>
            <a:xfrm>
              <a:off x="6145577" y="2497943"/>
              <a:ext cx="532403" cy="242763"/>
            </a:xfrm>
            <a:custGeom>
              <a:avLst/>
              <a:gdLst>
                <a:gd name="connsiteX0" fmla="*/ 0 w 928918"/>
                <a:gd name="connsiteY0" fmla="*/ 0 h 459023"/>
                <a:gd name="connsiteX1" fmla="*/ 928918 w 928918"/>
                <a:gd name="connsiteY1" fmla="*/ 0 h 459023"/>
                <a:gd name="connsiteX2" fmla="*/ 464459 w 928918"/>
                <a:gd name="connsiteY2" fmla="*/ 459023 h 459023"/>
              </a:gdLst>
              <a:ahLst/>
              <a:cxnLst>
                <a:cxn ang="0">
                  <a:pos x="connsiteX0" y="connsiteY0"/>
                </a:cxn>
                <a:cxn ang="0">
                  <a:pos x="connsiteX1" y="connsiteY1"/>
                </a:cxn>
                <a:cxn ang="0">
                  <a:pos x="connsiteX2" y="connsiteY2"/>
                </a:cxn>
              </a:cxnLst>
              <a:rect l="l" t="t" r="r" b="b"/>
              <a:pathLst>
                <a:path w="928918" h="459023">
                  <a:moveTo>
                    <a:pt x="0" y="0"/>
                  </a:moveTo>
                  <a:lnTo>
                    <a:pt x="928918" y="0"/>
                  </a:lnTo>
                  <a:lnTo>
                    <a:pt x="464459" y="4590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5933" anchor="ctr">
              <a:normAutofit fontScale="85000" lnSpcReduction="20000"/>
            </a:bodyPr>
            <a:lstStyle/>
            <a:p>
              <a:pPr algn="ctr">
                <a:defRPr/>
              </a:pPr>
              <a:endParaRPr lang="zh-CN" altLang="en-US" sz="1476">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150" name="MH_Other_3"/>
            <p:cNvSpPr txBox="1">
              <a:spLocks noChangeArrowheads="1"/>
            </p:cNvSpPr>
            <p:nvPr>
              <p:custDataLst>
                <p:tags r:id="rId23"/>
              </p:custDataLst>
            </p:nvPr>
          </p:nvSpPr>
          <p:spPr bwMode="auto">
            <a:xfrm>
              <a:off x="6127160" y="2108477"/>
              <a:ext cx="565888" cy="389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defRPr/>
              </a:pPr>
              <a:r>
                <a:rPr lang="da-DK" altLang="zh-CN" sz="253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02</a:t>
              </a:r>
              <a:endParaRPr lang="zh-CN" altLang="en-US" sz="253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2" name="MH_SubTitle_2"/>
          <p:cNvSpPr txBox="1"/>
          <p:nvPr>
            <p:custDataLst>
              <p:tags r:id="rId3"/>
            </p:custDataLst>
          </p:nvPr>
        </p:nvSpPr>
        <p:spPr>
          <a:xfrm>
            <a:off x="7581503" y="3600039"/>
            <a:ext cx="3066730" cy="492443"/>
          </a:xfrm>
          <a:prstGeom prst="rect">
            <a:avLst/>
          </a:prstGeom>
          <a:noFill/>
        </p:spPr>
        <p:txBody>
          <a:bodyPr wrap="square" lIns="0" tIns="0" rIns="0" bIns="0" anchor="ctr">
            <a:spAutoFit/>
          </a:bodyPr>
          <a:lstStyle/>
          <a:p>
            <a:pPr lvl="0"/>
            <a:r>
              <a:rPr lang="zh-CN" altLang="en-US" sz="3200" dirty="0">
                <a:solidFill>
                  <a:schemeClr val="accent1"/>
                </a:solidFill>
                <a:latin typeface="Arial" panose="020B0604020202020204" pitchFamily="34" charset="0"/>
                <a:ea typeface="微软雅黑" panose="020B0503020204020204" pitchFamily="34" charset="-122"/>
                <a:sym typeface="Arial" panose="020B0604020202020204" pitchFamily="34" charset="0"/>
              </a:rPr>
              <a:t>项目开发过程</a:t>
            </a:r>
            <a:endParaRPr lang="en-US" altLang="zh-CN" sz="32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7" name="组合 6"/>
          <p:cNvGrpSpPr/>
          <p:nvPr/>
        </p:nvGrpSpPr>
        <p:grpSpPr>
          <a:xfrm>
            <a:off x="6126762" y="3457629"/>
            <a:ext cx="1128426" cy="686432"/>
            <a:chOff x="6127160" y="3142521"/>
            <a:chExt cx="1128426" cy="686432"/>
          </a:xfrm>
        </p:grpSpPr>
        <p:cxnSp>
          <p:nvCxnSpPr>
            <p:cNvPr id="9" name="MH_Other_4"/>
            <p:cNvCxnSpPr/>
            <p:nvPr>
              <p:custDataLst>
                <p:tags r:id="rId18"/>
              </p:custDataLst>
            </p:nvPr>
          </p:nvCxnSpPr>
          <p:spPr>
            <a:xfrm flipH="1">
              <a:off x="6525624" y="3142521"/>
              <a:ext cx="729962" cy="68643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MH_Other_5"/>
            <p:cNvSpPr/>
            <p:nvPr>
              <p:custDataLst>
                <p:tags r:id="rId19"/>
              </p:custDataLst>
            </p:nvPr>
          </p:nvSpPr>
          <p:spPr>
            <a:xfrm>
              <a:off x="6145577" y="3544334"/>
              <a:ext cx="532403" cy="241088"/>
            </a:xfrm>
            <a:custGeom>
              <a:avLst/>
              <a:gdLst>
                <a:gd name="connsiteX0" fmla="*/ 0 w 928918"/>
                <a:gd name="connsiteY0" fmla="*/ 0 h 459023"/>
                <a:gd name="connsiteX1" fmla="*/ 928918 w 928918"/>
                <a:gd name="connsiteY1" fmla="*/ 0 h 459023"/>
                <a:gd name="connsiteX2" fmla="*/ 464459 w 928918"/>
                <a:gd name="connsiteY2" fmla="*/ 459023 h 459023"/>
              </a:gdLst>
              <a:ahLst/>
              <a:cxnLst>
                <a:cxn ang="0">
                  <a:pos x="connsiteX0" y="connsiteY0"/>
                </a:cxn>
                <a:cxn ang="0">
                  <a:pos x="connsiteX1" y="connsiteY1"/>
                </a:cxn>
                <a:cxn ang="0">
                  <a:pos x="connsiteX2" y="connsiteY2"/>
                </a:cxn>
              </a:cxnLst>
              <a:rect l="l" t="t" r="r" b="b"/>
              <a:pathLst>
                <a:path w="928918" h="459023">
                  <a:moveTo>
                    <a:pt x="0" y="0"/>
                  </a:moveTo>
                  <a:lnTo>
                    <a:pt x="928918" y="0"/>
                  </a:lnTo>
                  <a:lnTo>
                    <a:pt x="464459" y="45902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5933" anchor="ctr">
              <a:normAutofit fontScale="85000" lnSpcReduction="20000"/>
            </a:bodyPr>
            <a:lstStyle/>
            <a:p>
              <a:pPr algn="ctr">
                <a:defRPr/>
              </a:pPr>
              <a:endParaRPr lang="zh-CN" altLang="en-US" sz="1476">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154" name="MH_Other_6"/>
            <p:cNvSpPr txBox="1">
              <a:spLocks noChangeArrowheads="1"/>
            </p:cNvSpPr>
            <p:nvPr>
              <p:custDataLst>
                <p:tags r:id="rId20"/>
              </p:custDataLst>
            </p:nvPr>
          </p:nvSpPr>
          <p:spPr bwMode="auto">
            <a:xfrm>
              <a:off x="6127160" y="3154868"/>
              <a:ext cx="565888" cy="389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defRPr/>
              </a:pPr>
              <a:r>
                <a:rPr lang="en-US" altLang="zh-CN" sz="253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03</a:t>
              </a:r>
              <a:endParaRPr lang="zh-CN" altLang="en-US" sz="253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7" name="MH_SubTitle_3"/>
          <p:cNvSpPr txBox="1"/>
          <p:nvPr>
            <p:custDataLst>
              <p:tags r:id="rId4"/>
            </p:custDataLst>
          </p:nvPr>
        </p:nvSpPr>
        <p:spPr>
          <a:xfrm>
            <a:off x="7581503" y="4645313"/>
            <a:ext cx="3066730" cy="492443"/>
          </a:xfrm>
          <a:prstGeom prst="rect">
            <a:avLst/>
          </a:prstGeom>
          <a:noFill/>
        </p:spPr>
        <p:txBody>
          <a:bodyPr wrap="square" lIns="0" tIns="0" rIns="0" bIns="0" anchor="ctr">
            <a:spAutoFit/>
          </a:bodyPr>
          <a:lstStyle/>
          <a:p>
            <a:pPr lvl="0"/>
            <a:r>
              <a:rPr lang="zh-CN" altLang="en-US" sz="3200" dirty="0">
                <a:solidFill>
                  <a:schemeClr val="accent1"/>
                </a:solidFill>
                <a:latin typeface="Arial" panose="020B0604020202020204" pitchFamily="34" charset="0"/>
                <a:ea typeface="微软雅黑" panose="020B0503020204020204" pitchFamily="34" charset="-122"/>
                <a:sym typeface="Arial" panose="020B0604020202020204" pitchFamily="34" charset="0"/>
              </a:rPr>
              <a:t>成果</a:t>
            </a:r>
            <a:r>
              <a:rPr lang="en-US" altLang="zh-CN" sz="3200" dirty="0">
                <a:solidFill>
                  <a:schemeClr val="accent1"/>
                </a:solidFill>
                <a:latin typeface="Arial" panose="020B0604020202020204" pitchFamily="34" charset="0"/>
                <a:ea typeface="微软雅黑" panose="020B0503020204020204" pitchFamily="34" charset="-122"/>
                <a:sym typeface="Arial" panose="020B0604020202020204" pitchFamily="34" charset="0"/>
              </a:rPr>
              <a:t> </a:t>
            </a:r>
            <a:endParaRPr lang="zh-CN" altLang="en-US" sz="32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8" name="组合 7"/>
          <p:cNvGrpSpPr/>
          <p:nvPr/>
        </p:nvGrpSpPr>
        <p:grpSpPr>
          <a:xfrm>
            <a:off x="6126762" y="4503461"/>
            <a:ext cx="1128426" cy="686432"/>
            <a:chOff x="6127160" y="4187237"/>
            <a:chExt cx="1128426" cy="686432"/>
          </a:xfrm>
        </p:grpSpPr>
        <p:cxnSp>
          <p:nvCxnSpPr>
            <p:cNvPr id="15" name="MH_Other_7"/>
            <p:cNvCxnSpPr/>
            <p:nvPr>
              <p:custDataLst>
                <p:tags r:id="rId15"/>
              </p:custDataLst>
            </p:nvPr>
          </p:nvCxnSpPr>
          <p:spPr>
            <a:xfrm flipH="1">
              <a:off x="6525624" y="4187237"/>
              <a:ext cx="729962" cy="686432"/>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6" name="MH_Other_8"/>
            <p:cNvSpPr/>
            <p:nvPr>
              <p:custDataLst>
                <p:tags r:id="rId16"/>
              </p:custDataLst>
            </p:nvPr>
          </p:nvSpPr>
          <p:spPr>
            <a:xfrm>
              <a:off x="6145577" y="4589050"/>
              <a:ext cx="532403" cy="241088"/>
            </a:xfrm>
            <a:custGeom>
              <a:avLst/>
              <a:gdLst>
                <a:gd name="connsiteX0" fmla="*/ 0 w 928918"/>
                <a:gd name="connsiteY0" fmla="*/ 0 h 459023"/>
                <a:gd name="connsiteX1" fmla="*/ 928918 w 928918"/>
                <a:gd name="connsiteY1" fmla="*/ 0 h 459023"/>
                <a:gd name="connsiteX2" fmla="*/ 464459 w 928918"/>
                <a:gd name="connsiteY2" fmla="*/ 459023 h 459023"/>
              </a:gdLst>
              <a:ahLst/>
              <a:cxnLst>
                <a:cxn ang="0">
                  <a:pos x="connsiteX0" y="connsiteY0"/>
                </a:cxn>
                <a:cxn ang="0">
                  <a:pos x="connsiteX1" y="connsiteY1"/>
                </a:cxn>
                <a:cxn ang="0">
                  <a:pos x="connsiteX2" y="connsiteY2"/>
                </a:cxn>
              </a:cxnLst>
              <a:rect l="l" t="t" r="r" b="b"/>
              <a:pathLst>
                <a:path w="928918" h="459023">
                  <a:moveTo>
                    <a:pt x="0" y="0"/>
                  </a:moveTo>
                  <a:lnTo>
                    <a:pt x="928918" y="0"/>
                  </a:lnTo>
                  <a:lnTo>
                    <a:pt x="464459" y="45902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5933" anchor="ctr">
              <a:normAutofit fontScale="85000" lnSpcReduction="20000"/>
            </a:bodyPr>
            <a:lstStyle/>
            <a:p>
              <a:pPr algn="ctr">
                <a:defRPr/>
              </a:pPr>
              <a:endParaRPr lang="zh-CN" altLang="en-US" sz="1476">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158" name="MH_Other_9"/>
            <p:cNvSpPr txBox="1">
              <a:spLocks noChangeArrowheads="1"/>
            </p:cNvSpPr>
            <p:nvPr>
              <p:custDataLst>
                <p:tags r:id="rId17"/>
              </p:custDataLst>
            </p:nvPr>
          </p:nvSpPr>
          <p:spPr bwMode="auto">
            <a:xfrm>
              <a:off x="6127160" y="4199584"/>
              <a:ext cx="565888" cy="389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defRPr/>
              </a:pPr>
              <a:r>
                <a:rPr lang="en-US" altLang="zh-CN" sz="253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04</a:t>
              </a:r>
              <a:endParaRPr lang="zh-CN" altLang="en-US" sz="253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2" name="MH_SubTitle_4"/>
          <p:cNvSpPr txBox="1"/>
          <p:nvPr>
            <p:custDataLst>
              <p:tags r:id="rId5"/>
            </p:custDataLst>
          </p:nvPr>
        </p:nvSpPr>
        <p:spPr>
          <a:xfrm>
            <a:off x="7581503" y="5690588"/>
            <a:ext cx="3066730" cy="492443"/>
          </a:xfrm>
          <a:prstGeom prst="rect">
            <a:avLst/>
          </a:prstGeom>
          <a:noFill/>
        </p:spPr>
        <p:txBody>
          <a:bodyPr wrap="square" lIns="0" tIns="0" rIns="0" bIns="0" anchor="ctr">
            <a:spAutoFit/>
          </a:bodyPr>
          <a:lstStyle/>
          <a:p>
            <a:pPr lvl="0"/>
            <a:r>
              <a:rPr lang="zh-CN" altLang="en-US" sz="3200" dirty="0">
                <a:solidFill>
                  <a:schemeClr val="accent1"/>
                </a:solidFill>
                <a:latin typeface="Arial" panose="020B0604020202020204" pitchFamily="34" charset="0"/>
                <a:ea typeface="微软雅黑" panose="020B0503020204020204" pitchFamily="34" charset="-122"/>
                <a:sym typeface="Arial" panose="020B0604020202020204" pitchFamily="34" charset="0"/>
              </a:rPr>
              <a:t>特色</a:t>
            </a:r>
          </a:p>
        </p:txBody>
      </p:sp>
      <p:grpSp>
        <p:nvGrpSpPr>
          <p:cNvPr id="10" name="组合 9"/>
          <p:cNvGrpSpPr/>
          <p:nvPr/>
        </p:nvGrpSpPr>
        <p:grpSpPr>
          <a:xfrm>
            <a:off x="6126762" y="5549293"/>
            <a:ext cx="1128426" cy="684758"/>
            <a:chOff x="6127160" y="5233626"/>
            <a:chExt cx="1128426" cy="684758"/>
          </a:xfrm>
        </p:grpSpPr>
        <p:cxnSp>
          <p:nvCxnSpPr>
            <p:cNvPr id="20" name="MH_Other_10"/>
            <p:cNvCxnSpPr/>
            <p:nvPr>
              <p:custDataLst>
                <p:tags r:id="rId12"/>
              </p:custDataLst>
            </p:nvPr>
          </p:nvCxnSpPr>
          <p:spPr>
            <a:xfrm flipH="1">
              <a:off x="6525624" y="5233626"/>
              <a:ext cx="729962" cy="684758"/>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MH_Other_11"/>
            <p:cNvSpPr/>
            <p:nvPr>
              <p:custDataLst>
                <p:tags r:id="rId13"/>
              </p:custDataLst>
            </p:nvPr>
          </p:nvSpPr>
          <p:spPr>
            <a:xfrm>
              <a:off x="6145577" y="5635440"/>
              <a:ext cx="532403" cy="241088"/>
            </a:xfrm>
            <a:custGeom>
              <a:avLst/>
              <a:gdLst>
                <a:gd name="connsiteX0" fmla="*/ 0 w 928918"/>
                <a:gd name="connsiteY0" fmla="*/ 0 h 459023"/>
                <a:gd name="connsiteX1" fmla="*/ 928918 w 928918"/>
                <a:gd name="connsiteY1" fmla="*/ 0 h 459023"/>
                <a:gd name="connsiteX2" fmla="*/ 464459 w 928918"/>
                <a:gd name="connsiteY2" fmla="*/ 459023 h 459023"/>
              </a:gdLst>
              <a:ahLst/>
              <a:cxnLst>
                <a:cxn ang="0">
                  <a:pos x="connsiteX0" y="connsiteY0"/>
                </a:cxn>
                <a:cxn ang="0">
                  <a:pos x="connsiteX1" y="connsiteY1"/>
                </a:cxn>
                <a:cxn ang="0">
                  <a:pos x="connsiteX2" y="connsiteY2"/>
                </a:cxn>
              </a:cxnLst>
              <a:rect l="l" t="t" r="r" b="b"/>
              <a:pathLst>
                <a:path w="928918" h="459023">
                  <a:moveTo>
                    <a:pt x="0" y="0"/>
                  </a:moveTo>
                  <a:lnTo>
                    <a:pt x="928918" y="0"/>
                  </a:lnTo>
                  <a:lnTo>
                    <a:pt x="464459" y="45902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5933" anchor="ctr">
              <a:normAutofit fontScale="85000" lnSpcReduction="20000"/>
            </a:bodyPr>
            <a:lstStyle/>
            <a:p>
              <a:pPr algn="ctr">
                <a:defRPr/>
              </a:pPr>
              <a:endParaRPr lang="zh-CN" altLang="en-US" sz="1476">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162" name="MH_Other_12"/>
            <p:cNvSpPr txBox="1">
              <a:spLocks noChangeArrowheads="1"/>
            </p:cNvSpPr>
            <p:nvPr>
              <p:custDataLst>
                <p:tags r:id="rId14"/>
              </p:custDataLst>
            </p:nvPr>
          </p:nvSpPr>
          <p:spPr bwMode="auto">
            <a:xfrm>
              <a:off x="6127160" y="5245974"/>
              <a:ext cx="565888" cy="389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defRPr/>
              </a:pPr>
              <a:r>
                <a:rPr lang="en-US" altLang="zh-CN" sz="253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05</a:t>
              </a:r>
              <a:endParaRPr lang="zh-CN" altLang="en-US" sz="253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8" name="MH_Others_1"/>
          <p:cNvSpPr txBox="1"/>
          <p:nvPr>
            <p:custDataLst>
              <p:tags r:id="rId6"/>
            </p:custDataLst>
          </p:nvPr>
        </p:nvSpPr>
        <p:spPr>
          <a:xfrm>
            <a:off x="2080352" y="2888074"/>
            <a:ext cx="2873902" cy="1015663"/>
          </a:xfrm>
          <a:prstGeom prst="rect">
            <a:avLst/>
          </a:prstGeom>
          <a:noFill/>
        </p:spPr>
        <p:txBody>
          <a:bodyPr vert="horz" wrap="square" lIns="0" tIns="0" rIns="0" bIns="0" rtlCol="0" anchor="ctr" anchorCtr="0">
            <a:spAutoFit/>
          </a:bodyPr>
          <a:lstStyle/>
          <a:p>
            <a:pPr algn="ctr"/>
            <a:r>
              <a:rPr lang="zh-CN" altLang="en-US" sz="6600" b="1" dirty="0" smtClean="0">
                <a:solidFill>
                  <a:schemeClr val="accent1"/>
                </a:solidFill>
                <a:latin typeface="Arial" panose="020B0604020202020204" pitchFamily="34" charset="0"/>
                <a:ea typeface="微软雅黑" panose="020B0503020204020204" pitchFamily="34" charset="-122"/>
                <a:sym typeface="Arial" panose="020B0604020202020204" pitchFamily="34" charset="0"/>
              </a:rPr>
              <a:t>目  录</a:t>
            </a:r>
            <a:endParaRPr lang="zh-CN" altLang="en-US" sz="66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MH_Others_2"/>
          <p:cNvSpPr txBox="1"/>
          <p:nvPr>
            <p:custDataLst>
              <p:tags r:id="rId7"/>
            </p:custDataLst>
          </p:nvPr>
        </p:nvSpPr>
        <p:spPr>
          <a:xfrm>
            <a:off x="2094866" y="3903735"/>
            <a:ext cx="2844872" cy="430887"/>
          </a:xfrm>
          <a:prstGeom prst="rect">
            <a:avLst/>
          </a:prstGeom>
          <a:noFill/>
        </p:spPr>
        <p:txBody>
          <a:bodyPr wrap="square" lIns="0" tIns="0" rIns="0" bIns="0">
            <a:spAutoFit/>
          </a:bodyPr>
          <a:lstStyle/>
          <a:p>
            <a:pPr algn="ctr">
              <a:defRPr/>
            </a:pPr>
            <a:r>
              <a:rPr lang="en-US" altLang="zh-CN" sz="28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28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MH_SubTitle_1"/>
          <p:cNvSpPr txBox="1"/>
          <p:nvPr>
            <p:custDataLst>
              <p:tags r:id="rId8"/>
            </p:custDataLst>
          </p:nvPr>
        </p:nvSpPr>
        <p:spPr>
          <a:xfrm>
            <a:off x="7581503" y="1312069"/>
            <a:ext cx="3066730" cy="492443"/>
          </a:xfrm>
          <a:prstGeom prst="rect">
            <a:avLst/>
          </a:prstGeom>
          <a:noFill/>
        </p:spPr>
        <p:txBody>
          <a:bodyPr wrap="square" lIns="0" tIns="0" rIns="0" bIns="0" anchor="ctr">
            <a:spAutoFit/>
          </a:bodyPr>
          <a:lstStyle/>
          <a:p>
            <a:r>
              <a:rPr lang="zh-CN" altLang="en-US" sz="3200" dirty="0" smtClean="0">
                <a:solidFill>
                  <a:schemeClr val="accent1"/>
                </a:solidFill>
                <a:latin typeface="Arial" panose="020B0604020202020204" pitchFamily="34" charset="0"/>
                <a:ea typeface="微软雅黑" panose="020B0503020204020204" pitchFamily="34" charset="-122"/>
                <a:sym typeface="Arial" panose="020B0604020202020204" pitchFamily="34" charset="0"/>
              </a:rPr>
              <a:t>团队介绍</a:t>
            </a:r>
            <a:endParaRPr lang="zh-CN" altLang="en-US" sz="14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5" name="组合 24"/>
          <p:cNvGrpSpPr/>
          <p:nvPr/>
        </p:nvGrpSpPr>
        <p:grpSpPr>
          <a:xfrm>
            <a:off x="6126762" y="1169101"/>
            <a:ext cx="1128426" cy="686432"/>
            <a:chOff x="6127160" y="2096130"/>
            <a:chExt cx="1128426" cy="686432"/>
          </a:xfrm>
        </p:grpSpPr>
        <p:cxnSp>
          <p:nvCxnSpPr>
            <p:cNvPr id="26" name="MH_Other_1"/>
            <p:cNvCxnSpPr/>
            <p:nvPr>
              <p:custDataLst>
                <p:tags r:id="rId9"/>
              </p:custDataLst>
            </p:nvPr>
          </p:nvCxnSpPr>
          <p:spPr>
            <a:xfrm flipH="1">
              <a:off x="6525624" y="2096130"/>
              <a:ext cx="729962" cy="68643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MH_Other_2"/>
            <p:cNvSpPr/>
            <p:nvPr>
              <p:custDataLst>
                <p:tags r:id="rId10"/>
              </p:custDataLst>
            </p:nvPr>
          </p:nvSpPr>
          <p:spPr>
            <a:xfrm>
              <a:off x="6145577" y="2497943"/>
              <a:ext cx="532403" cy="242763"/>
            </a:xfrm>
            <a:custGeom>
              <a:avLst/>
              <a:gdLst>
                <a:gd name="connsiteX0" fmla="*/ 0 w 928918"/>
                <a:gd name="connsiteY0" fmla="*/ 0 h 459023"/>
                <a:gd name="connsiteX1" fmla="*/ 928918 w 928918"/>
                <a:gd name="connsiteY1" fmla="*/ 0 h 459023"/>
                <a:gd name="connsiteX2" fmla="*/ 464459 w 928918"/>
                <a:gd name="connsiteY2" fmla="*/ 459023 h 459023"/>
              </a:gdLst>
              <a:ahLst/>
              <a:cxnLst>
                <a:cxn ang="0">
                  <a:pos x="connsiteX0" y="connsiteY0"/>
                </a:cxn>
                <a:cxn ang="0">
                  <a:pos x="connsiteX1" y="connsiteY1"/>
                </a:cxn>
                <a:cxn ang="0">
                  <a:pos x="connsiteX2" y="connsiteY2"/>
                </a:cxn>
              </a:cxnLst>
              <a:rect l="l" t="t" r="r" b="b"/>
              <a:pathLst>
                <a:path w="928918" h="459023">
                  <a:moveTo>
                    <a:pt x="0" y="0"/>
                  </a:moveTo>
                  <a:lnTo>
                    <a:pt x="928918" y="0"/>
                  </a:lnTo>
                  <a:lnTo>
                    <a:pt x="464459" y="45902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5933" anchor="ctr">
              <a:normAutofit fontScale="85000" lnSpcReduction="20000"/>
            </a:bodyPr>
            <a:lstStyle/>
            <a:p>
              <a:pPr algn="ctr">
                <a:defRPr/>
              </a:pPr>
              <a:endParaRPr lang="zh-CN" altLang="en-US" sz="1476">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MH_Other_3"/>
            <p:cNvSpPr txBox="1">
              <a:spLocks noChangeArrowheads="1"/>
            </p:cNvSpPr>
            <p:nvPr>
              <p:custDataLst>
                <p:tags r:id="rId11"/>
              </p:custDataLst>
            </p:nvPr>
          </p:nvSpPr>
          <p:spPr bwMode="auto">
            <a:xfrm>
              <a:off x="6127160" y="2108477"/>
              <a:ext cx="565888" cy="389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defRPr/>
              </a:pPr>
              <a:r>
                <a:rPr lang="da-DK" altLang="zh-CN" sz="253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01</a:t>
              </a:r>
              <a:endParaRPr lang="zh-CN" altLang="en-US" sz="253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Tree>
    <p:custDataLst>
      <p:tags r:id="rId1"/>
    </p:custDataLst>
    <p:extLst>
      <p:ext uri="{BB962C8B-B14F-4D97-AF65-F5344CB8AC3E}">
        <p14:creationId xmlns:p14="http://schemas.microsoft.com/office/powerpoint/2010/main" val="1639617841"/>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by="(-#ppt_w*2)" calcmode="lin" valueType="num">
                                          <p:cBhvr rctx="PPT">
                                            <p:cTn id="7" dur="5" autoRev="1" fill="hold">
                                              <p:stCondLst>
                                                <p:cond delay="0"/>
                                              </p:stCondLst>
                                            </p:cTn>
                                            <p:tgtEl>
                                              <p:spTgt spid="18"/>
                                            </p:tgtEl>
                                            <p:attrNameLst>
                                              <p:attrName>ppt_w</p:attrName>
                                            </p:attrNameLst>
                                          </p:cBhvr>
                                        </p:anim>
                                        <p:anim by="(#ppt_w*0.50)" calcmode="lin" valueType="num">
                                          <p:cBhvr>
                                            <p:cTn id="8" dur="5" decel="50000" autoRev="1" fill="hold">
                                              <p:stCondLst>
                                                <p:cond delay="0"/>
                                              </p:stCondLst>
                                            </p:cTn>
                                            <p:tgtEl>
                                              <p:spTgt spid="18"/>
                                            </p:tgtEl>
                                            <p:attrNameLst>
                                              <p:attrName>ppt_x</p:attrName>
                                            </p:attrNameLst>
                                          </p:cBhvr>
                                        </p:anim>
                                        <p:anim from="(-#ppt_h/2)" to="(#ppt_y)" calcmode="lin" valueType="num">
                                          <p:cBhvr>
                                            <p:cTn id="9" dur="10" fill="hold">
                                              <p:stCondLst>
                                                <p:cond delay="0"/>
                                              </p:stCondLst>
                                            </p:cTn>
                                            <p:tgtEl>
                                              <p:spTgt spid="18"/>
                                            </p:tgtEl>
                                            <p:attrNameLst>
                                              <p:attrName>ppt_y</p:attrName>
                                            </p:attrNameLst>
                                          </p:cBhvr>
                                        </p:anim>
                                        <p:animRot by="21600000">
                                          <p:cBhvr>
                                            <p:cTn id="10" dur="10" fill="hold">
                                              <p:stCondLst>
                                                <p:cond delay="0"/>
                                              </p:stCondLst>
                                            </p:cTn>
                                            <p:tgtEl>
                                              <p:spTgt spid="18"/>
                                            </p:tgtEl>
                                            <p:attrNameLst>
                                              <p:attrName>r</p:attrName>
                                            </p:attrNameLst>
                                          </p:cBhvr>
                                        </p:animRot>
                                      </p:childTnLst>
                                    </p:cTn>
                                  </p:par>
                                  <p:par>
                                    <p:cTn id="11" presetID="56" presetClass="entr" presetSubtype="0" fill="hold" grpId="0" nodeType="withEffect">
                                      <p:stCondLst>
                                        <p:cond delay="0"/>
                                      </p:stCondLst>
                                      <p:iterate type="lt">
                                        <p:tmPct val="10000"/>
                                      </p:iterate>
                                      <p:childTnLst>
                                        <p:set>
                                          <p:cBhvr>
                                            <p:cTn id="12" dur="1" fill="hold">
                                              <p:stCondLst>
                                                <p:cond delay="0"/>
                                              </p:stCondLst>
                                            </p:cTn>
                                            <p:tgtEl>
                                              <p:spTgt spid="19"/>
                                            </p:tgtEl>
                                            <p:attrNameLst>
                                              <p:attrName>style.visibility</p:attrName>
                                            </p:attrNameLst>
                                          </p:cBhvr>
                                          <p:to>
                                            <p:strVal val="visible"/>
                                          </p:to>
                                        </p:set>
                                        <p:anim by="(-#ppt_w*2)" calcmode="lin" valueType="num">
                                          <p:cBhvr rctx="PPT">
                                            <p:cTn id="13" dur="5" autoRev="1" fill="hold">
                                              <p:stCondLst>
                                                <p:cond delay="0"/>
                                              </p:stCondLst>
                                            </p:cTn>
                                            <p:tgtEl>
                                              <p:spTgt spid="19"/>
                                            </p:tgtEl>
                                            <p:attrNameLst>
                                              <p:attrName>ppt_w</p:attrName>
                                            </p:attrNameLst>
                                          </p:cBhvr>
                                        </p:anim>
                                        <p:anim by="(#ppt_w*0.50)" calcmode="lin" valueType="num">
                                          <p:cBhvr>
                                            <p:cTn id="14" dur="5" decel="50000" autoRev="1" fill="hold">
                                              <p:stCondLst>
                                                <p:cond delay="0"/>
                                              </p:stCondLst>
                                            </p:cTn>
                                            <p:tgtEl>
                                              <p:spTgt spid="19"/>
                                            </p:tgtEl>
                                            <p:attrNameLst>
                                              <p:attrName>ppt_x</p:attrName>
                                            </p:attrNameLst>
                                          </p:cBhvr>
                                        </p:anim>
                                        <p:anim from="(-#ppt_h/2)" to="(#ppt_y)" calcmode="lin" valueType="num">
                                          <p:cBhvr>
                                            <p:cTn id="15" dur="10" fill="hold">
                                              <p:stCondLst>
                                                <p:cond delay="0"/>
                                              </p:stCondLst>
                                            </p:cTn>
                                            <p:tgtEl>
                                              <p:spTgt spid="19"/>
                                            </p:tgtEl>
                                            <p:attrNameLst>
                                              <p:attrName>ppt_y</p:attrName>
                                            </p:attrNameLst>
                                          </p:cBhvr>
                                        </p:anim>
                                        <p:animRot by="21600000">
                                          <p:cBhvr>
                                            <p:cTn id="16" dur="10" fill="hold">
                                              <p:stCondLst>
                                                <p:cond delay="0"/>
                                              </p:stCondLst>
                                            </p:cTn>
                                            <p:tgtEl>
                                              <p:spTgt spid="19"/>
                                            </p:tgtEl>
                                            <p:attrNameLst>
                                              <p:attrName>r</p:attrName>
                                            </p:attrNameLst>
                                          </p:cBhvr>
                                        </p:animRot>
                                      </p:childTnLst>
                                    </p:cTn>
                                  </p:par>
                                  <p:par>
                                    <p:cTn id="17" presetID="2" presetClass="entr" presetSubtype="8" accel="40000" fill="hold" nodeType="withEffect" p14:presetBounceEnd="40000">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14:bounceEnd="40000">
                                          <p:cBhvr additive="base">
                                            <p:cTn id="19" dur="10" fill="hold"/>
                                            <p:tgtEl>
                                              <p:spTgt spid="3"/>
                                            </p:tgtEl>
                                            <p:attrNameLst>
                                              <p:attrName>ppt_x</p:attrName>
                                            </p:attrNameLst>
                                          </p:cBhvr>
                                          <p:tavLst>
                                            <p:tav tm="0">
                                              <p:val>
                                                <p:strVal val="0-#ppt_w/2"/>
                                              </p:val>
                                            </p:tav>
                                            <p:tav tm="100000">
                                              <p:val>
                                                <p:strVal val="#ppt_x"/>
                                              </p:val>
                                            </p:tav>
                                          </p:tavLst>
                                        </p:anim>
                                        <p:anim calcmode="lin" valueType="num" p14:bounceEnd="40000">
                                          <p:cBhvr additive="base">
                                            <p:cTn id="20" dur="10" fill="hold"/>
                                            <p:tgtEl>
                                              <p:spTgt spid="3"/>
                                            </p:tgtEl>
                                            <p:attrNameLst>
                                              <p:attrName>ppt_y</p:attrName>
                                            </p:attrNameLst>
                                          </p:cBhvr>
                                          <p:tavLst>
                                            <p:tav tm="0">
                                              <p:val>
                                                <p:strVal val="#ppt_y"/>
                                              </p:val>
                                            </p:tav>
                                            <p:tav tm="100000">
                                              <p:val>
                                                <p:strVal val="#ppt_y"/>
                                              </p:val>
                                            </p:tav>
                                          </p:tavLst>
                                        </p:anim>
                                      </p:childTnLst>
                                    </p:cTn>
                                  </p:par>
                                  <p:par>
                                    <p:cTn id="21" presetID="2" presetClass="entr" presetSubtype="8" accel="40000" fill="hold" grpId="0" nodeType="withEffect" p14:presetBounceEnd="40000">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14:bounceEnd="40000">
                                          <p:cBhvr additive="base">
                                            <p:cTn id="23" dur="10" fill="hold"/>
                                            <p:tgtEl>
                                              <p:spTgt spid="6"/>
                                            </p:tgtEl>
                                            <p:attrNameLst>
                                              <p:attrName>ppt_x</p:attrName>
                                            </p:attrNameLst>
                                          </p:cBhvr>
                                          <p:tavLst>
                                            <p:tav tm="0">
                                              <p:val>
                                                <p:strVal val="0-#ppt_w/2"/>
                                              </p:val>
                                            </p:tav>
                                            <p:tav tm="100000">
                                              <p:val>
                                                <p:strVal val="#ppt_x"/>
                                              </p:val>
                                            </p:tav>
                                          </p:tavLst>
                                        </p:anim>
                                        <p:anim calcmode="lin" valueType="num" p14:bounceEnd="40000">
                                          <p:cBhvr additive="base">
                                            <p:cTn id="24" dur="1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8" accel="40000" fill="hold" nodeType="withEffect" p14:presetBounceEnd="40000">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14:bounceEnd="40000">
                                          <p:cBhvr additive="base">
                                            <p:cTn id="27" dur="10" fill="hold"/>
                                            <p:tgtEl>
                                              <p:spTgt spid="7"/>
                                            </p:tgtEl>
                                            <p:attrNameLst>
                                              <p:attrName>ppt_x</p:attrName>
                                            </p:attrNameLst>
                                          </p:cBhvr>
                                          <p:tavLst>
                                            <p:tav tm="0">
                                              <p:val>
                                                <p:strVal val="0-#ppt_w/2"/>
                                              </p:val>
                                            </p:tav>
                                            <p:tav tm="100000">
                                              <p:val>
                                                <p:strVal val="#ppt_x"/>
                                              </p:val>
                                            </p:tav>
                                          </p:tavLst>
                                        </p:anim>
                                        <p:anim calcmode="lin" valueType="num" p14:bounceEnd="40000">
                                          <p:cBhvr additive="base">
                                            <p:cTn id="28" dur="10" fill="hold"/>
                                            <p:tgtEl>
                                              <p:spTgt spid="7"/>
                                            </p:tgtEl>
                                            <p:attrNameLst>
                                              <p:attrName>ppt_y</p:attrName>
                                            </p:attrNameLst>
                                          </p:cBhvr>
                                          <p:tavLst>
                                            <p:tav tm="0">
                                              <p:val>
                                                <p:strVal val="#ppt_y"/>
                                              </p:val>
                                            </p:tav>
                                            <p:tav tm="100000">
                                              <p:val>
                                                <p:strVal val="#ppt_y"/>
                                              </p:val>
                                            </p:tav>
                                          </p:tavLst>
                                        </p:anim>
                                      </p:childTnLst>
                                    </p:cTn>
                                  </p:par>
                                  <p:par>
                                    <p:cTn id="29" presetID="2" presetClass="entr" presetSubtype="8" accel="40000" fill="hold" grpId="0" nodeType="withEffect" p14:presetBounceEnd="40000">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14:bounceEnd="40000">
                                          <p:cBhvr additive="base">
                                            <p:cTn id="31" dur="10" fill="hold"/>
                                            <p:tgtEl>
                                              <p:spTgt spid="12"/>
                                            </p:tgtEl>
                                            <p:attrNameLst>
                                              <p:attrName>ppt_x</p:attrName>
                                            </p:attrNameLst>
                                          </p:cBhvr>
                                          <p:tavLst>
                                            <p:tav tm="0">
                                              <p:val>
                                                <p:strVal val="0-#ppt_w/2"/>
                                              </p:val>
                                            </p:tav>
                                            <p:tav tm="100000">
                                              <p:val>
                                                <p:strVal val="#ppt_x"/>
                                              </p:val>
                                            </p:tav>
                                          </p:tavLst>
                                        </p:anim>
                                        <p:anim calcmode="lin" valueType="num" p14:bounceEnd="40000">
                                          <p:cBhvr additive="base">
                                            <p:cTn id="32" dur="10" fill="hold"/>
                                            <p:tgtEl>
                                              <p:spTgt spid="12"/>
                                            </p:tgtEl>
                                            <p:attrNameLst>
                                              <p:attrName>ppt_y</p:attrName>
                                            </p:attrNameLst>
                                          </p:cBhvr>
                                          <p:tavLst>
                                            <p:tav tm="0">
                                              <p:val>
                                                <p:strVal val="#ppt_y"/>
                                              </p:val>
                                            </p:tav>
                                            <p:tav tm="100000">
                                              <p:val>
                                                <p:strVal val="#ppt_y"/>
                                              </p:val>
                                            </p:tav>
                                          </p:tavLst>
                                        </p:anim>
                                      </p:childTnLst>
                                    </p:cTn>
                                  </p:par>
                                  <p:par>
                                    <p:cTn id="33" presetID="2" presetClass="entr" presetSubtype="8" accel="40000" fill="hold" nodeType="withEffect" p14:presetBounceEnd="40000">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14:bounceEnd="40000">
                                          <p:cBhvr additive="base">
                                            <p:cTn id="35" dur="10" fill="hold"/>
                                            <p:tgtEl>
                                              <p:spTgt spid="8"/>
                                            </p:tgtEl>
                                            <p:attrNameLst>
                                              <p:attrName>ppt_x</p:attrName>
                                            </p:attrNameLst>
                                          </p:cBhvr>
                                          <p:tavLst>
                                            <p:tav tm="0">
                                              <p:val>
                                                <p:strVal val="0-#ppt_w/2"/>
                                              </p:val>
                                            </p:tav>
                                            <p:tav tm="100000">
                                              <p:val>
                                                <p:strVal val="#ppt_x"/>
                                              </p:val>
                                            </p:tav>
                                          </p:tavLst>
                                        </p:anim>
                                        <p:anim calcmode="lin" valueType="num" p14:bounceEnd="40000">
                                          <p:cBhvr additive="base">
                                            <p:cTn id="36" dur="10" fill="hold"/>
                                            <p:tgtEl>
                                              <p:spTgt spid="8"/>
                                            </p:tgtEl>
                                            <p:attrNameLst>
                                              <p:attrName>ppt_y</p:attrName>
                                            </p:attrNameLst>
                                          </p:cBhvr>
                                          <p:tavLst>
                                            <p:tav tm="0">
                                              <p:val>
                                                <p:strVal val="#ppt_y"/>
                                              </p:val>
                                            </p:tav>
                                            <p:tav tm="100000">
                                              <p:val>
                                                <p:strVal val="#ppt_y"/>
                                              </p:val>
                                            </p:tav>
                                          </p:tavLst>
                                        </p:anim>
                                      </p:childTnLst>
                                    </p:cTn>
                                  </p:par>
                                  <p:par>
                                    <p:cTn id="37" presetID="2" presetClass="entr" presetSubtype="8" accel="40000" fill="hold" grpId="0" nodeType="withEffect" p14:presetBounceEnd="40000">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14:bounceEnd="40000">
                                          <p:cBhvr additive="base">
                                            <p:cTn id="39" dur="10" fill="hold"/>
                                            <p:tgtEl>
                                              <p:spTgt spid="17"/>
                                            </p:tgtEl>
                                            <p:attrNameLst>
                                              <p:attrName>ppt_x</p:attrName>
                                            </p:attrNameLst>
                                          </p:cBhvr>
                                          <p:tavLst>
                                            <p:tav tm="0">
                                              <p:val>
                                                <p:strVal val="0-#ppt_w/2"/>
                                              </p:val>
                                            </p:tav>
                                            <p:tav tm="100000">
                                              <p:val>
                                                <p:strVal val="#ppt_x"/>
                                              </p:val>
                                            </p:tav>
                                          </p:tavLst>
                                        </p:anim>
                                        <p:anim calcmode="lin" valueType="num" p14:bounceEnd="40000">
                                          <p:cBhvr additive="base">
                                            <p:cTn id="40" dur="10" fill="hold"/>
                                            <p:tgtEl>
                                              <p:spTgt spid="17"/>
                                            </p:tgtEl>
                                            <p:attrNameLst>
                                              <p:attrName>ppt_y</p:attrName>
                                            </p:attrNameLst>
                                          </p:cBhvr>
                                          <p:tavLst>
                                            <p:tav tm="0">
                                              <p:val>
                                                <p:strVal val="#ppt_y"/>
                                              </p:val>
                                            </p:tav>
                                            <p:tav tm="100000">
                                              <p:val>
                                                <p:strVal val="#ppt_y"/>
                                              </p:val>
                                            </p:tav>
                                          </p:tavLst>
                                        </p:anim>
                                      </p:childTnLst>
                                    </p:cTn>
                                  </p:par>
                                  <p:par>
                                    <p:cTn id="41" presetID="2" presetClass="entr" presetSubtype="8" accel="40000" fill="hold" nodeType="withEffect" p14:presetBounceEnd="40000">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14:bounceEnd="40000">
                                          <p:cBhvr additive="base">
                                            <p:cTn id="43" dur="10" fill="hold"/>
                                            <p:tgtEl>
                                              <p:spTgt spid="10"/>
                                            </p:tgtEl>
                                            <p:attrNameLst>
                                              <p:attrName>ppt_x</p:attrName>
                                            </p:attrNameLst>
                                          </p:cBhvr>
                                          <p:tavLst>
                                            <p:tav tm="0">
                                              <p:val>
                                                <p:strVal val="0-#ppt_w/2"/>
                                              </p:val>
                                            </p:tav>
                                            <p:tav tm="100000">
                                              <p:val>
                                                <p:strVal val="#ppt_x"/>
                                              </p:val>
                                            </p:tav>
                                          </p:tavLst>
                                        </p:anim>
                                        <p:anim calcmode="lin" valueType="num" p14:bounceEnd="40000">
                                          <p:cBhvr additive="base">
                                            <p:cTn id="44" dur="10" fill="hold"/>
                                            <p:tgtEl>
                                              <p:spTgt spid="10"/>
                                            </p:tgtEl>
                                            <p:attrNameLst>
                                              <p:attrName>ppt_y</p:attrName>
                                            </p:attrNameLst>
                                          </p:cBhvr>
                                          <p:tavLst>
                                            <p:tav tm="0">
                                              <p:val>
                                                <p:strVal val="#ppt_y"/>
                                              </p:val>
                                            </p:tav>
                                            <p:tav tm="100000">
                                              <p:val>
                                                <p:strVal val="#ppt_y"/>
                                              </p:val>
                                            </p:tav>
                                          </p:tavLst>
                                        </p:anim>
                                      </p:childTnLst>
                                    </p:cTn>
                                  </p:par>
                                  <p:par>
                                    <p:cTn id="45" presetID="2" presetClass="entr" presetSubtype="8" accel="40000" fill="hold" grpId="0" nodeType="withEffect" p14:presetBounceEnd="40000">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14:bounceEnd="40000">
                                          <p:cBhvr additive="base">
                                            <p:cTn id="47" dur="10" fill="hold"/>
                                            <p:tgtEl>
                                              <p:spTgt spid="22"/>
                                            </p:tgtEl>
                                            <p:attrNameLst>
                                              <p:attrName>ppt_x</p:attrName>
                                            </p:attrNameLst>
                                          </p:cBhvr>
                                          <p:tavLst>
                                            <p:tav tm="0">
                                              <p:val>
                                                <p:strVal val="0-#ppt_w/2"/>
                                              </p:val>
                                            </p:tav>
                                            <p:tav tm="100000">
                                              <p:val>
                                                <p:strVal val="#ppt_x"/>
                                              </p:val>
                                            </p:tav>
                                          </p:tavLst>
                                        </p:anim>
                                        <p:anim calcmode="lin" valueType="num" p14:bounceEnd="40000">
                                          <p:cBhvr additive="base">
                                            <p:cTn id="48" dur="10" fill="hold"/>
                                            <p:tgtEl>
                                              <p:spTgt spid="22"/>
                                            </p:tgtEl>
                                            <p:attrNameLst>
                                              <p:attrName>ppt_y</p:attrName>
                                            </p:attrNameLst>
                                          </p:cBhvr>
                                          <p:tavLst>
                                            <p:tav tm="0">
                                              <p:val>
                                                <p:strVal val="#ppt_y"/>
                                              </p:val>
                                            </p:tav>
                                            <p:tav tm="100000">
                                              <p:val>
                                                <p:strVal val="#ppt_y"/>
                                              </p:val>
                                            </p:tav>
                                          </p:tavLst>
                                        </p:anim>
                                      </p:childTnLst>
                                    </p:cTn>
                                  </p:par>
                                  <p:par>
                                    <p:cTn id="49" presetID="2" presetClass="entr" presetSubtype="8" accel="40000" fill="hold" nodeType="withEffect" p14:presetBounceEnd="40000">
                                      <p:stCondLst>
                                        <p:cond delay="0"/>
                                      </p:stCondLst>
                                      <p:childTnLst>
                                        <p:set>
                                          <p:cBhvr>
                                            <p:cTn id="50" dur="1" fill="hold">
                                              <p:stCondLst>
                                                <p:cond delay="0"/>
                                              </p:stCondLst>
                                            </p:cTn>
                                            <p:tgtEl>
                                              <p:spTgt spid="25"/>
                                            </p:tgtEl>
                                            <p:attrNameLst>
                                              <p:attrName>style.visibility</p:attrName>
                                            </p:attrNameLst>
                                          </p:cBhvr>
                                          <p:to>
                                            <p:strVal val="visible"/>
                                          </p:to>
                                        </p:set>
                                        <p:anim calcmode="lin" valueType="num" p14:bounceEnd="40000">
                                          <p:cBhvr additive="base">
                                            <p:cTn id="51" dur="10" fill="hold"/>
                                            <p:tgtEl>
                                              <p:spTgt spid="25"/>
                                            </p:tgtEl>
                                            <p:attrNameLst>
                                              <p:attrName>ppt_x</p:attrName>
                                            </p:attrNameLst>
                                          </p:cBhvr>
                                          <p:tavLst>
                                            <p:tav tm="0">
                                              <p:val>
                                                <p:strVal val="0-#ppt_w/2"/>
                                              </p:val>
                                            </p:tav>
                                            <p:tav tm="100000">
                                              <p:val>
                                                <p:strVal val="#ppt_x"/>
                                              </p:val>
                                            </p:tav>
                                          </p:tavLst>
                                        </p:anim>
                                        <p:anim calcmode="lin" valueType="num" p14:bounceEnd="40000">
                                          <p:cBhvr additive="base">
                                            <p:cTn id="52" dur="10" fill="hold"/>
                                            <p:tgtEl>
                                              <p:spTgt spid="25"/>
                                            </p:tgtEl>
                                            <p:attrNameLst>
                                              <p:attrName>ppt_y</p:attrName>
                                            </p:attrNameLst>
                                          </p:cBhvr>
                                          <p:tavLst>
                                            <p:tav tm="0">
                                              <p:val>
                                                <p:strVal val="#ppt_y"/>
                                              </p:val>
                                            </p:tav>
                                            <p:tav tm="100000">
                                              <p:val>
                                                <p:strVal val="#ppt_y"/>
                                              </p:val>
                                            </p:tav>
                                          </p:tavLst>
                                        </p:anim>
                                      </p:childTnLst>
                                    </p:cTn>
                                  </p:par>
                                  <p:par>
                                    <p:cTn id="53" presetID="2" presetClass="entr" presetSubtype="8" accel="40000" fill="hold" grpId="0" nodeType="withEffect" p14:presetBounceEnd="40000">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14:bounceEnd="40000">
                                          <p:cBhvr additive="base">
                                            <p:cTn id="55" dur="10" fill="hold"/>
                                            <p:tgtEl>
                                              <p:spTgt spid="24"/>
                                            </p:tgtEl>
                                            <p:attrNameLst>
                                              <p:attrName>ppt_x</p:attrName>
                                            </p:attrNameLst>
                                          </p:cBhvr>
                                          <p:tavLst>
                                            <p:tav tm="0">
                                              <p:val>
                                                <p:strVal val="0-#ppt_w/2"/>
                                              </p:val>
                                            </p:tav>
                                            <p:tav tm="100000">
                                              <p:val>
                                                <p:strVal val="#ppt_x"/>
                                              </p:val>
                                            </p:tav>
                                          </p:tavLst>
                                        </p:anim>
                                        <p:anim calcmode="lin" valueType="num" p14:bounceEnd="40000">
                                          <p:cBhvr additive="base">
                                            <p:cTn id="56" dur="1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7" grpId="0"/>
          <p:bldP spid="22" grpId="0"/>
          <p:bldP spid="18" grpId="0"/>
          <p:bldP spid="19" grpId="0"/>
          <p:bldP spid="2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by="(-#ppt_w*2)" calcmode="lin" valueType="num">
                                          <p:cBhvr rctx="PPT">
                                            <p:cTn id="7" dur="5" autoRev="1" fill="hold">
                                              <p:stCondLst>
                                                <p:cond delay="0"/>
                                              </p:stCondLst>
                                            </p:cTn>
                                            <p:tgtEl>
                                              <p:spTgt spid="18"/>
                                            </p:tgtEl>
                                            <p:attrNameLst>
                                              <p:attrName>ppt_w</p:attrName>
                                            </p:attrNameLst>
                                          </p:cBhvr>
                                        </p:anim>
                                        <p:anim by="(#ppt_w*0.50)" calcmode="lin" valueType="num">
                                          <p:cBhvr>
                                            <p:cTn id="8" dur="5" decel="50000" autoRev="1" fill="hold">
                                              <p:stCondLst>
                                                <p:cond delay="0"/>
                                              </p:stCondLst>
                                            </p:cTn>
                                            <p:tgtEl>
                                              <p:spTgt spid="18"/>
                                            </p:tgtEl>
                                            <p:attrNameLst>
                                              <p:attrName>ppt_x</p:attrName>
                                            </p:attrNameLst>
                                          </p:cBhvr>
                                        </p:anim>
                                        <p:anim from="(-#ppt_h/2)" to="(#ppt_y)" calcmode="lin" valueType="num">
                                          <p:cBhvr>
                                            <p:cTn id="9" dur="10" fill="hold">
                                              <p:stCondLst>
                                                <p:cond delay="0"/>
                                              </p:stCondLst>
                                            </p:cTn>
                                            <p:tgtEl>
                                              <p:spTgt spid="18"/>
                                            </p:tgtEl>
                                            <p:attrNameLst>
                                              <p:attrName>ppt_y</p:attrName>
                                            </p:attrNameLst>
                                          </p:cBhvr>
                                        </p:anim>
                                        <p:animRot by="21600000">
                                          <p:cBhvr>
                                            <p:cTn id="10" dur="10" fill="hold">
                                              <p:stCondLst>
                                                <p:cond delay="0"/>
                                              </p:stCondLst>
                                            </p:cTn>
                                            <p:tgtEl>
                                              <p:spTgt spid="18"/>
                                            </p:tgtEl>
                                            <p:attrNameLst>
                                              <p:attrName>r</p:attrName>
                                            </p:attrNameLst>
                                          </p:cBhvr>
                                        </p:animRot>
                                      </p:childTnLst>
                                    </p:cTn>
                                  </p:par>
                                  <p:par>
                                    <p:cTn id="11" presetID="56" presetClass="entr" presetSubtype="0" fill="hold" grpId="0" nodeType="withEffect">
                                      <p:stCondLst>
                                        <p:cond delay="0"/>
                                      </p:stCondLst>
                                      <p:iterate type="lt">
                                        <p:tmPct val="10000"/>
                                      </p:iterate>
                                      <p:childTnLst>
                                        <p:set>
                                          <p:cBhvr>
                                            <p:cTn id="12" dur="1" fill="hold">
                                              <p:stCondLst>
                                                <p:cond delay="0"/>
                                              </p:stCondLst>
                                            </p:cTn>
                                            <p:tgtEl>
                                              <p:spTgt spid="19"/>
                                            </p:tgtEl>
                                            <p:attrNameLst>
                                              <p:attrName>style.visibility</p:attrName>
                                            </p:attrNameLst>
                                          </p:cBhvr>
                                          <p:to>
                                            <p:strVal val="visible"/>
                                          </p:to>
                                        </p:set>
                                        <p:anim by="(-#ppt_w*2)" calcmode="lin" valueType="num">
                                          <p:cBhvr rctx="PPT">
                                            <p:cTn id="13" dur="5" autoRev="1" fill="hold">
                                              <p:stCondLst>
                                                <p:cond delay="0"/>
                                              </p:stCondLst>
                                            </p:cTn>
                                            <p:tgtEl>
                                              <p:spTgt spid="19"/>
                                            </p:tgtEl>
                                            <p:attrNameLst>
                                              <p:attrName>ppt_w</p:attrName>
                                            </p:attrNameLst>
                                          </p:cBhvr>
                                        </p:anim>
                                        <p:anim by="(#ppt_w*0.50)" calcmode="lin" valueType="num">
                                          <p:cBhvr>
                                            <p:cTn id="14" dur="5" decel="50000" autoRev="1" fill="hold">
                                              <p:stCondLst>
                                                <p:cond delay="0"/>
                                              </p:stCondLst>
                                            </p:cTn>
                                            <p:tgtEl>
                                              <p:spTgt spid="19"/>
                                            </p:tgtEl>
                                            <p:attrNameLst>
                                              <p:attrName>ppt_x</p:attrName>
                                            </p:attrNameLst>
                                          </p:cBhvr>
                                        </p:anim>
                                        <p:anim from="(-#ppt_h/2)" to="(#ppt_y)" calcmode="lin" valueType="num">
                                          <p:cBhvr>
                                            <p:cTn id="15" dur="10" fill="hold">
                                              <p:stCondLst>
                                                <p:cond delay="0"/>
                                              </p:stCondLst>
                                            </p:cTn>
                                            <p:tgtEl>
                                              <p:spTgt spid="19"/>
                                            </p:tgtEl>
                                            <p:attrNameLst>
                                              <p:attrName>ppt_y</p:attrName>
                                            </p:attrNameLst>
                                          </p:cBhvr>
                                        </p:anim>
                                        <p:animRot by="21600000">
                                          <p:cBhvr>
                                            <p:cTn id="16" dur="10" fill="hold">
                                              <p:stCondLst>
                                                <p:cond delay="0"/>
                                              </p:stCondLst>
                                            </p:cTn>
                                            <p:tgtEl>
                                              <p:spTgt spid="19"/>
                                            </p:tgtEl>
                                            <p:attrNameLst>
                                              <p:attrName>r</p:attrName>
                                            </p:attrNameLst>
                                          </p:cBhvr>
                                        </p:animRot>
                                      </p:childTnLst>
                                    </p:cTn>
                                  </p:par>
                                  <p:par>
                                    <p:cTn id="17" presetID="2" presetClass="entr" presetSubtype="8" accel="4000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10" fill="hold"/>
                                            <p:tgtEl>
                                              <p:spTgt spid="3"/>
                                            </p:tgtEl>
                                            <p:attrNameLst>
                                              <p:attrName>ppt_x</p:attrName>
                                            </p:attrNameLst>
                                          </p:cBhvr>
                                          <p:tavLst>
                                            <p:tav tm="0">
                                              <p:val>
                                                <p:strVal val="0-#ppt_w/2"/>
                                              </p:val>
                                            </p:tav>
                                            <p:tav tm="100000">
                                              <p:val>
                                                <p:strVal val="#ppt_x"/>
                                              </p:val>
                                            </p:tav>
                                          </p:tavLst>
                                        </p:anim>
                                        <p:anim calcmode="lin" valueType="num">
                                          <p:cBhvr additive="base">
                                            <p:cTn id="20" dur="10" fill="hold"/>
                                            <p:tgtEl>
                                              <p:spTgt spid="3"/>
                                            </p:tgtEl>
                                            <p:attrNameLst>
                                              <p:attrName>ppt_y</p:attrName>
                                            </p:attrNameLst>
                                          </p:cBhvr>
                                          <p:tavLst>
                                            <p:tav tm="0">
                                              <p:val>
                                                <p:strVal val="#ppt_y"/>
                                              </p:val>
                                            </p:tav>
                                            <p:tav tm="100000">
                                              <p:val>
                                                <p:strVal val="#ppt_y"/>
                                              </p:val>
                                            </p:tav>
                                          </p:tavLst>
                                        </p:anim>
                                      </p:childTnLst>
                                    </p:cTn>
                                  </p:par>
                                  <p:par>
                                    <p:cTn id="21" presetID="2" presetClass="entr" presetSubtype="8" accel="4000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10" fill="hold"/>
                                            <p:tgtEl>
                                              <p:spTgt spid="6"/>
                                            </p:tgtEl>
                                            <p:attrNameLst>
                                              <p:attrName>ppt_x</p:attrName>
                                            </p:attrNameLst>
                                          </p:cBhvr>
                                          <p:tavLst>
                                            <p:tav tm="0">
                                              <p:val>
                                                <p:strVal val="0-#ppt_w/2"/>
                                              </p:val>
                                            </p:tav>
                                            <p:tav tm="100000">
                                              <p:val>
                                                <p:strVal val="#ppt_x"/>
                                              </p:val>
                                            </p:tav>
                                          </p:tavLst>
                                        </p:anim>
                                        <p:anim calcmode="lin" valueType="num">
                                          <p:cBhvr additive="base">
                                            <p:cTn id="24" dur="1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8" accel="4000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10" fill="hold"/>
                                            <p:tgtEl>
                                              <p:spTgt spid="7"/>
                                            </p:tgtEl>
                                            <p:attrNameLst>
                                              <p:attrName>ppt_x</p:attrName>
                                            </p:attrNameLst>
                                          </p:cBhvr>
                                          <p:tavLst>
                                            <p:tav tm="0">
                                              <p:val>
                                                <p:strVal val="0-#ppt_w/2"/>
                                              </p:val>
                                            </p:tav>
                                            <p:tav tm="100000">
                                              <p:val>
                                                <p:strVal val="#ppt_x"/>
                                              </p:val>
                                            </p:tav>
                                          </p:tavLst>
                                        </p:anim>
                                        <p:anim calcmode="lin" valueType="num">
                                          <p:cBhvr additive="base">
                                            <p:cTn id="28" dur="10" fill="hold"/>
                                            <p:tgtEl>
                                              <p:spTgt spid="7"/>
                                            </p:tgtEl>
                                            <p:attrNameLst>
                                              <p:attrName>ppt_y</p:attrName>
                                            </p:attrNameLst>
                                          </p:cBhvr>
                                          <p:tavLst>
                                            <p:tav tm="0">
                                              <p:val>
                                                <p:strVal val="#ppt_y"/>
                                              </p:val>
                                            </p:tav>
                                            <p:tav tm="100000">
                                              <p:val>
                                                <p:strVal val="#ppt_y"/>
                                              </p:val>
                                            </p:tav>
                                          </p:tavLst>
                                        </p:anim>
                                      </p:childTnLst>
                                    </p:cTn>
                                  </p:par>
                                  <p:par>
                                    <p:cTn id="29" presetID="2" presetClass="entr" presetSubtype="8" accel="4000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10" fill="hold"/>
                                            <p:tgtEl>
                                              <p:spTgt spid="12"/>
                                            </p:tgtEl>
                                            <p:attrNameLst>
                                              <p:attrName>ppt_x</p:attrName>
                                            </p:attrNameLst>
                                          </p:cBhvr>
                                          <p:tavLst>
                                            <p:tav tm="0">
                                              <p:val>
                                                <p:strVal val="0-#ppt_w/2"/>
                                              </p:val>
                                            </p:tav>
                                            <p:tav tm="100000">
                                              <p:val>
                                                <p:strVal val="#ppt_x"/>
                                              </p:val>
                                            </p:tav>
                                          </p:tavLst>
                                        </p:anim>
                                        <p:anim calcmode="lin" valueType="num">
                                          <p:cBhvr additive="base">
                                            <p:cTn id="32" dur="10" fill="hold"/>
                                            <p:tgtEl>
                                              <p:spTgt spid="12"/>
                                            </p:tgtEl>
                                            <p:attrNameLst>
                                              <p:attrName>ppt_y</p:attrName>
                                            </p:attrNameLst>
                                          </p:cBhvr>
                                          <p:tavLst>
                                            <p:tav tm="0">
                                              <p:val>
                                                <p:strVal val="#ppt_y"/>
                                              </p:val>
                                            </p:tav>
                                            <p:tav tm="100000">
                                              <p:val>
                                                <p:strVal val="#ppt_y"/>
                                              </p:val>
                                            </p:tav>
                                          </p:tavLst>
                                        </p:anim>
                                      </p:childTnLst>
                                    </p:cTn>
                                  </p:par>
                                  <p:par>
                                    <p:cTn id="33" presetID="2" presetClass="entr" presetSubtype="8" accel="4000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10" fill="hold"/>
                                            <p:tgtEl>
                                              <p:spTgt spid="8"/>
                                            </p:tgtEl>
                                            <p:attrNameLst>
                                              <p:attrName>ppt_x</p:attrName>
                                            </p:attrNameLst>
                                          </p:cBhvr>
                                          <p:tavLst>
                                            <p:tav tm="0">
                                              <p:val>
                                                <p:strVal val="0-#ppt_w/2"/>
                                              </p:val>
                                            </p:tav>
                                            <p:tav tm="100000">
                                              <p:val>
                                                <p:strVal val="#ppt_x"/>
                                              </p:val>
                                            </p:tav>
                                          </p:tavLst>
                                        </p:anim>
                                        <p:anim calcmode="lin" valueType="num">
                                          <p:cBhvr additive="base">
                                            <p:cTn id="36" dur="10" fill="hold"/>
                                            <p:tgtEl>
                                              <p:spTgt spid="8"/>
                                            </p:tgtEl>
                                            <p:attrNameLst>
                                              <p:attrName>ppt_y</p:attrName>
                                            </p:attrNameLst>
                                          </p:cBhvr>
                                          <p:tavLst>
                                            <p:tav tm="0">
                                              <p:val>
                                                <p:strVal val="#ppt_y"/>
                                              </p:val>
                                            </p:tav>
                                            <p:tav tm="100000">
                                              <p:val>
                                                <p:strVal val="#ppt_y"/>
                                              </p:val>
                                            </p:tav>
                                          </p:tavLst>
                                        </p:anim>
                                      </p:childTnLst>
                                    </p:cTn>
                                  </p:par>
                                  <p:par>
                                    <p:cTn id="37" presetID="2" presetClass="entr" presetSubtype="8" accel="4000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10" fill="hold"/>
                                            <p:tgtEl>
                                              <p:spTgt spid="17"/>
                                            </p:tgtEl>
                                            <p:attrNameLst>
                                              <p:attrName>ppt_x</p:attrName>
                                            </p:attrNameLst>
                                          </p:cBhvr>
                                          <p:tavLst>
                                            <p:tav tm="0">
                                              <p:val>
                                                <p:strVal val="0-#ppt_w/2"/>
                                              </p:val>
                                            </p:tav>
                                            <p:tav tm="100000">
                                              <p:val>
                                                <p:strVal val="#ppt_x"/>
                                              </p:val>
                                            </p:tav>
                                          </p:tavLst>
                                        </p:anim>
                                        <p:anim calcmode="lin" valueType="num">
                                          <p:cBhvr additive="base">
                                            <p:cTn id="40" dur="10" fill="hold"/>
                                            <p:tgtEl>
                                              <p:spTgt spid="17"/>
                                            </p:tgtEl>
                                            <p:attrNameLst>
                                              <p:attrName>ppt_y</p:attrName>
                                            </p:attrNameLst>
                                          </p:cBhvr>
                                          <p:tavLst>
                                            <p:tav tm="0">
                                              <p:val>
                                                <p:strVal val="#ppt_y"/>
                                              </p:val>
                                            </p:tav>
                                            <p:tav tm="100000">
                                              <p:val>
                                                <p:strVal val="#ppt_y"/>
                                              </p:val>
                                            </p:tav>
                                          </p:tavLst>
                                        </p:anim>
                                      </p:childTnLst>
                                    </p:cTn>
                                  </p:par>
                                  <p:par>
                                    <p:cTn id="41" presetID="2" presetClass="entr" presetSubtype="8" accel="4000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10" fill="hold"/>
                                            <p:tgtEl>
                                              <p:spTgt spid="10"/>
                                            </p:tgtEl>
                                            <p:attrNameLst>
                                              <p:attrName>ppt_x</p:attrName>
                                            </p:attrNameLst>
                                          </p:cBhvr>
                                          <p:tavLst>
                                            <p:tav tm="0">
                                              <p:val>
                                                <p:strVal val="0-#ppt_w/2"/>
                                              </p:val>
                                            </p:tav>
                                            <p:tav tm="100000">
                                              <p:val>
                                                <p:strVal val="#ppt_x"/>
                                              </p:val>
                                            </p:tav>
                                          </p:tavLst>
                                        </p:anim>
                                        <p:anim calcmode="lin" valueType="num">
                                          <p:cBhvr additive="base">
                                            <p:cTn id="44" dur="10" fill="hold"/>
                                            <p:tgtEl>
                                              <p:spTgt spid="10"/>
                                            </p:tgtEl>
                                            <p:attrNameLst>
                                              <p:attrName>ppt_y</p:attrName>
                                            </p:attrNameLst>
                                          </p:cBhvr>
                                          <p:tavLst>
                                            <p:tav tm="0">
                                              <p:val>
                                                <p:strVal val="#ppt_y"/>
                                              </p:val>
                                            </p:tav>
                                            <p:tav tm="100000">
                                              <p:val>
                                                <p:strVal val="#ppt_y"/>
                                              </p:val>
                                            </p:tav>
                                          </p:tavLst>
                                        </p:anim>
                                      </p:childTnLst>
                                    </p:cTn>
                                  </p:par>
                                  <p:par>
                                    <p:cTn id="45" presetID="2" presetClass="entr" presetSubtype="8" accel="4000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10" fill="hold"/>
                                            <p:tgtEl>
                                              <p:spTgt spid="22"/>
                                            </p:tgtEl>
                                            <p:attrNameLst>
                                              <p:attrName>ppt_x</p:attrName>
                                            </p:attrNameLst>
                                          </p:cBhvr>
                                          <p:tavLst>
                                            <p:tav tm="0">
                                              <p:val>
                                                <p:strVal val="0-#ppt_w/2"/>
                                              </p:val>
                                            </p:tav>
                                            <p:tav tm="100000">
                                              <p:val>
                                                <p:strVal val="#ppt_x"/>
                                              </p:val>
                                            </p:tav>
                                          </p:tavLst>
                                        </p:anim>
                                        <p:anim calcmode="lin" valueType="num">
                                          <p:cBhvr additive="base">
                                            <p:cTn id="48" dur="10" fill="hold"/>
                                            <p:tgtEl>
                                              <p:spTgt spid="22"/>
                                            </p:tgtEl>
                                            <p:attrNameLst>
                                              <p:attrName>ppt_y</p:attrName>
                                            </p:attrNameLst>
                                          </p:cBhvr>
                                          <p:tavLst>
                                            <p:tav tm="0">
                                              <p:val>
                                                <p:strVal val="#ppt_y"/>
                                              </p:val>
                                            </p:tav>
                                            <p:tav tm="100000">
                                              <p:val>
                                                <p:strVal val="#ppt_y"/>
                                              </p:val>
                                            </p:tav>
                                          </p:tavLst>
                                        </p:anim>
                                      </p:childTnLst>
                                    </p:cTn>
                                  </p:par>
                                  <p:par>
                                    <p:cTn id="49" presetID="2" presetClass="entr" presetSubtype="8" accel="4000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anim calcmode="lin" valueType="num">
                                          <p:cBhvr additive="base">
                                            <p:cTn id="51" dur="10" fill="hold"/>
                                            <p:tgtEl>
                                              <p:spTgt spid="25"/>
                                            </p:tgtEl>
                                            <p:attrNameLst>
                                              <p:attrName>ppt_x</p:attrName>
                                            </p:attrNameLst>
                                          </p:cBhvr>
                                          <p:tavLst>
                                            <p:tav tm="0">
                                              <p:val>
                                                <p:strVal val="0-#ppt_w/2"/>
                                              </p:val>
                                            </p:tav>
                                            <p:tav tm="100000">
                                              <p:val>
                                                <p:strVal val="#ppt_x"/>
                                              </p:val>
                                            </p:tav>
                                          </p:tavLst>
                                        </p:anim>
                                        <p:anim calcmode="lin" valueType="num">
                                          <p:cBhvr additive="base">
                                            <p:cTn id="52" dur="10" fill="hold"/>
                                            <p:tgtEl>
                                              <p:spTgt spid="25"/>
                                            </p:tgtEl>
                                            <p:attrNameLst>
                                              <p:attrName>ppt_y</p:attrName>
                                            </p:attrNameLst>
                                          </p:cBhvr>
                                          <p:tavLst>
                                            <p:tav tm="0">
                                              <p:val>
                                                <p:strVal val="#ppt_y"/>
                                              </p:val>
                                            </p:tav>
                                            <p:tav tm="100000">
                                              <p:val>
                                                <p:strVal val="#ppt_y"/>
                                              </p:val>
                                            </p:tav>
                                          </p:tavLst>
                                        </p:anim>
                                      </p:childTnLst>
                                    </p:cTn>
                                  </p:par>
                                  <p:par>
                                    <p:cTn id="53" presetID="2" presetClass="entr" presetSubtype="8" accel="4000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additive="base">
                                            <p:cTn id="55" dur="10" fill="hold"/>
                                            <p:tgtEl>
                                              <p:spTgt spid="24"/>
                                            </p:tgtEl>
                                            <p:attrNameLst>
                                              <p:attrName>ppt_x</p:attrName>
                                            </p:attrNameLst>
                                          </p:cBhvr>
                                          <p:tavLst>
                                            <p:tav tm="0">
                                              <p:val>
                                                <p:strVal val="0-#ppt_w/2"/>
                                              </p:val>
                                            </p:tav>
                                            <p:tav tm="100000">
                                              <p:val>
                                                <p:strVal val="#ppt_x"/>
                                              </p:val>
                                            </p:tav>
                                          </p:tavLst>
                                        </p:anim>
                                        <p:anim calcmode="lin" valueType="num">
                                          <p:cBhvr additive="base">
                                            <p:cTn id="56" dur="1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7" grpId="0"/>
          <p:bldP spid="22" grpId="0"/>
          <p:bldP spid="18" grpId="0"/>
          <p:bldP spid="19" grpId="0"/>
          <p:bldP spid="24"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Box 54"/>
          <p:cNvSpPr txBox="1">
            <a:spLocks noChangeArrowheads="1"/>
          </p:cNvSpPr>
          <p:nvPr/>
        </p:nvSpPr>
        <p:spPr bwMode="auto">
          <a:xfrm>
            <a:off x="1402529" y="48077"/>
            <a:ext cx="5315553" cy="54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spcBef>
                <a:spcPct val="0"/>
              </a:spcBef>
              <a:buFontTx/>
              <a:buNone/>
            </a:pPr>
            <a:r>
              <a:rPr lang="en-US" altLang="zh-CN" sz="2952" dirty="0">
                <a:solidFill>
                  <a:srgbClr val="FFFFFF"/>
                </a:solidFill>
                <a:latin typeface="微软雅黑" panose="020B0503020204020204" pitchFamily="34" charset="-122"/>
              </a:rPr>
              <a:t>4</a:t>
            </a:r>
            <a:r>
              <a:rPr lang="en-US" altLang="zh-CN" sz="2952" dirty="0" smtClean="0">
                <a:solidFill>
                  <a:srgbClr val="FFFFFF"/>
                </a:solidFill>
                <a:latin typeface="微软雅黑" panose="020B0503020204020204" pitchFamily="34" charset="-122"/>
              </a:rPr>
              <a:t>.5 </a:t>
            </a:r>
            <a:r>
              <a:rPr lang="zh-CN" altLang="en-US" sz="2952" dirty="0">
                <a:solidFill>
                  <a:srgbClr val="FFFFFF"/>
                </a:solidFill>
                <a:latin typeface="微软雅黑" panose="020B0503020204020204" pitchFamily="34" charset="-122"/>
              </a:rPr>
              <a:t>系统性能分析</a:t>
            </a:r>
          </a:p>
        </p:txBody>
      </p:sp>
      <p:sp>
        <p:nvSpPr>
          <p:cNvPr id="39939" name="TextBox 55"/>
          <p:cNvSpPr txBox="1">
            <a:spLocks noChangeArrowheads="1"/>
          </p:cNvSpPr>
          <p:nvPr/>
        </p:nvSpPr>
        <p:spPr bwMode="auto">
          <a:xfrm>
            <a:off x="147283" y="113350"/>
            <a:ext cx="1123028" cy="41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r">
              <a:spcBef>
                <a:spcPct val="0"/>
              </a:spcBef>
              <a:buFontTx/>
              <a:buNone/>
            </a:pPr>
            <a:r>
              <a:rPr lang="en-US" altLang="zh-CN" sz="2109" dirty="0">
                <a:solidFill>
                  <a:srgbClr val="FFFFFF"/>
                </a:solidFill>
                <a:ea typeface="宋体" panose="02010600030101010101" pitchFamily="2" charset="-122"/>
              </a:rPr>
              <a:t>Part</a:t>
            </a:r>
            <a:r>
              <a:rPr lang="en-US" altLang="zh-CN" sz="1898" dirty="0">
                <a:solidFill>
                  <a:srgbClr val="FFFFFF"/>
                </a:solidFill>
                <a:ea typeface="宋体" panose="02010600030101010101" pitchFamily="2" charset="-122"/>
              </a:rPr>
              <a:t> 4</a:t>
            </a:r>
            <a:endParaRPr lang="zh-CN" altLang="en-US" sz="1898" dirty="0">
              <a:solidFill>
                <a:srgbClr val="FFFFFF"/>
              </a:solidFill>
              <a:ea typeface="宋体" panose="02010600030101010101" pitchFamily="2" charset="-122"/>
            </a:endParaRPr>
          </a:p>
        </p:txBody>
      </p:sp>
      <p:sp>
        <p:nvSpPr>
          <p:cNvPr id="4" name="Freeform 6"/>
          <p:cNvSpPr>
            <a:spLocks/>
          </p:cNvSpPr>
          <p:nvPr/>
        </p:nvSpPr>
        <p:spPr bwMode="auto">
          <a:xfrm>
            <a:off x="410048" y="1624667"/>
            <a:ext cx="10664578" cy="723022"/>
          </a:xfrm>
          <a:custGeom>
            <a:avLst/>
            <a:gdLst>
              <a:gd name="T0" fmla="*/ 75 w 12630"/>
              <a:gd name="T1" fmla="*/ 0 h 856"/>
              <a:gd name="T2" fmla="*/ 12555 w 12630"/>
              <a:gd name="T3" fmla="*/ 0 h 856"/>
              <a:gd name="T4" fmla="*/ 12630 w 12630"/>
              <a:gd name="T5" fmla="*/ 94 h 856"/>
              <a:gd name="T6" fmla="*/ 12630 w 12630"/>
              <a:gd name="T7" fmla="*/ 763 h 856"/>
              <a:gd name="T8" fmla="*/ 12555 w 12630"/>
              <a:gd name="T9" fmla="*/ 856 h 856"/>
              <a:gd name="T10" fmla="*/ 75 w 12630"/>
              <a:gd name="T11" fmla="*/ 856 h 856"/>
              <a:gd name="T12" fmla="*/ 0 w 12630"/>
              <a:gd name="T13" fmla="*/ 763 h 856"/>
              <a:gd name="T14" fmla="*/ 0 w 12630"/>
              <a:gd name="T15" fmla="*/ 94 h 856"/>
              <a:gd name="T16" fmla="*/ 75 w 12630"/>
              <a:gd name="T17" fmla="*/ 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30" h="856">
                <a:moveTo>
                  <a:pt x="75" y="0"/>
                </a:moveTo>
                <a:lnTo>
                  <a:pt x="12555" y="0"/>
                </a:lnTo>
                <a:cubicBezTo>
                  <a:pt x="12597" y="0"/>
                  <a:pt x="12630" y="43"/>
                  <a:pt x="12630" y="94"/>
                </a:cubicBezTo>
                <a:lnTo>
                  <a:pt x="12630" y="763"/>
                </a:lnTo>
                <a:cubicBezTo>
                  <a:pt x="12630" y="814"/>
                  <a:pt x="12597" y="856"/>
                  <a:pt x="12555" y="856"/>
                </a:cubicBezTo>
                <a:lnTo>
                  <a:pt x="75" y="856"/>
                </a:lnTo>
                <a:cubicBezTo>
                  <a:pt x="34" y="856"/>
                  <a:pt x="0" y="814"/>
                  <a:pt x="0" y="763"/>
                </a:cubicBezTo>
                <a:lnTo>
                  <a:pt x="0" y="94"/>
                </a:lnTo>
                <a:cubicBezTo>
                  <a:pt x="0" y="43"/>
                  <a:pt x="34" y="0"/>
                  <a:pt x="75" y="0"/>
                </a:cubicBezTo>
                <a:close/>
              </a:path>
            </a:pathLst>
          </a:custGeom>
          <a:solidFill>
            <a:schemeClr val="accent1">
              <a:lumMod val="20000"/>
              <a:lumOff val="80000"/>
            </a:schemeClr>
          </a:solidFill>
          <a:ln w="10" cap="flat">
            <a:solidFill>
              <a:schemeClr val="accent1">
                <a:lumMod val="40000"/>
                <a:lumOff val="60000"/>
              </a:schemeClr>
            </a:solidFill>
            <a:prstDash val="solid"/>
            <a:miter lim="800000"/>
            <a:headEnd/>
            <a:tailEnd/>
          </a:ln>
        </p:spPr>
        <p:txBody>
          <a:bodyPr/>
          <a:lstStyle/>
          <a:p>
            <a:pPr>
              <a:buFont typeface="Arial" pitchFamily="34" charset="0"/>
              <a:buNone/>
              <a:defRPr/>
            </a:pPr>
            <a:endParaRPr lang="zh-CN" altLang="en-US">
              <a:solidFill>
                <a:srgbClr val="294A5A"/>
              </a:solidFill>
              <a:latin typeface="Arial" panose="020B0604020202020204" pitchFamily="34" charset="0"/>
            </a:endParaRPr>
          </a:p>
        </p:txBody>
      </p:sp>
      <p:sp>
        <p:nvSpPr>
          <p:cNvPr id="5" name="Freeform 7"/>
          <p:cNvSpPr>
            <a:spLocks/>
          </p:cNvSpPr>
          <p:nvPr/>
        </p:nvSpPr>
        <p:spPr bwMode="auto">
          <a:xfrm>
            <a:off x="431805" y="3079080"/>
            <a:ext cx="10664578" cy="723022"/>
          </a:xfrm>
          <a:custGeom>
            <a:avLst/>
            <a:gdLst>
              <a:gd name="T0" fmla="*/ 75 w 12630"/>
              <a:gd name="T1" fmla="*/ 0 h 856"/>
              <a:gd name="T2" fmla="*/ 12555 w 12630"/>
              <a:gd name="T3" fmla="*/ 0 h 856"/>
              <a:gd name="T4" fmla="*/ 12630 w 12630"/>
              <a:gd name="T5" fmla="*/ 94 h 856"/>
              <a:gd name="T6" fmla="*/ 12630 w 12630"/>
              <a:gd name="T7" fmla="*/ 763 h 856"/>
              <a:gd name="T8" fmla="*/ 12555 w 12630"/>
              <a:gd name="T9" fmla="*/ 856 h 856"/>
              <a:gd name="T10" fmla="*/ 75 w 12630"/>
              <a:gd name="T11" fmla="*/ 856 h 856"/>
              <a:gd name="T12" fmla="*/ 0 w 12630"/>
              <a:gd name="T13" fmla="*/ 763 h 856"/>
              <a:gd name="T14" fmla="*/ 0 w 12630"/>
              <a:gd name="T15" fmla="*/ 94 h 856"/>
              <a:gd name="T16" fmla="*/ 75 w 12630"/>
              <a:gd name="T17" fmla="*/ 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30" h="856">
                <a:moveTo>
                  <a:pt x="75" y="0"/>
                </a:moveTo>
                <a:lnTo>
                  <a:pt x="12555" y="0"/>
                </a:lnTo>
                <a:cubicBezTo>
                  <a:pt x="12597" y="0"/>
                  <a:pt x="12630" y="42"/>
                  <a:pt x="12630" y="94"/>
                </a:cubicBezTo>
                <a:lnTo>
                  <a:pt x="12630" y="763"/>
                </a:lnTo>
                <a:cubicBezTo>
                  <a:pt x="12630" y="814"/>
                  <a:pt x="12597" y="856"/>
                  <a:pt x="12555" y="856"/>
                </a:cubicBezTo>
                <a:lnTo>
                  <a:pt x="75" y="856"/>
                </a:lnTo>
                <a:cubicBezTo>
                  <a:pt x="34" y="856"/>
                  <a:pt x="0" y="814"/>
                  <a:pt x="0" y="763"/>
                </a:cubicBezTo>
                <a:lnTo>
                  <a:pt x="0" y="94"/>
                </a:lnTo>
                <a:cubicBezTo>
                  <a:pt x="0" y="42"/>
                  <a:pt x="34" y="0"/>
                  <a:pt x="75" y="0"/>
                </a:cubicBezTo>
                <a:close/>
              </a:path>
            </a:pathLst>
          </a:custGeom>
          <a:solidFill>
            <a:schemeClr val="accent1">
              <a:lumMod val="20000"/>
              <a:lumOff val="80000"/>
            </a:schemeClr>
          </a:solidFill>
          <a:ln w="10" cap="flat">
            <a:solidFill>
              <a:schemeClr val="accent1">
                <a:lumMod val="40000"/>
                <a:lumOff val="60000"/>
              </a:schemeClr>
            </a:solidFill>
            <a:prstDash val="solid"/>
            <a:miter lim="800000"/>
            <a:headEnd/>
            <a:tailEnd/>
          </a:ln>
        </p:spPr>
        <p:txBody>
          <a:bodyPr/>
          <a:lstStyle/>
          <a:p>
            <a:pPr>
              <a:buFont typeface="Arial" pitchFamily="34" charset="0"/>
              <a:buNone/>
              <a:defRPr/>
            </a:pPr>
            <a:endParaRPr lang="zh-CN" altLang="en-US">
              <a:solidFill>
                <a:srgbClr val="294A5A"/>
              </a:solidFill>
              <a:latin typeface="Arial" panose="020B0604020202020204" pitchFamily="34" charset="0"/>
            </a:endParaRPr>
          </a:p>
        </p:txBody>
      </p:sp>
      <p:sp>
        <p:nvSpPr>
          <p:cNvPr id="6" name="Freeform 8"/>
          <p:cNvSpPr>
            <a:spLocks/>
          </p:cNvSpPr>
          <p:nvPr/>
        </p:nvSpPr>
        <p:spPr bwMode="auto">
          <a:xfrm>
            <a:off x="431805" y="4399599"/>
            <a:ext cx="10664578" cy="798338"/>
          </a:xfrm>
          <a:custGeom>
            <a:avLst/>
            <a:gdLst>
              <a:gd name="T0" fmla="*/ 75 w 12630"/>
              <a:gd name="T1" fmla="*/ 0 h 856"/>
              <a:gd name="T2" fmla="*/ 12555 w 12630"/>
              <a:gd name="T3" fmla="*/ 0 h 856"/>
              <a:gd name="T4" fmla="*/ 12630 w 12630"/>
              <a:gd name="T5" fmla="*/ 93 h 856"/>
              <a:gd name="T6" fmla="*/ 12630 w 12630"/>
              <a:gd name="T7" fmla="*/ 762 h 856"/>
              <a:gd name="T8" fmla="*/ 12555 w 12630"/>
              <a:gd name="T9" fmla="*/ 856 h 856"/>
              <a:gd name="T10" fmla="*/ 75 w 12630"/>
              <a:gd name="T11" fmla="*/ 856 h 856"/>
              <a:gd name="T12" fmla="*/ 0 w 12630"/>
              <a:gd name="T13" fmla="*/ 762 h 856"/>
              <a:gd name="T14" fmla="*/ 0 w 12630"/>
              <a:gd name="T15" fmla="*/ 93 h 856"/>
              <a:gd name="T16" fmla="*/ 75 w 12630"/>
              <a:gd name="T17" fmla="*/ 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30" h="856">
                <a:moveTo>
                  <a:pt x="75" y="0"/>
                </a:moveTo>
                <a:lnTo>
                  <a:pt x="12555" y="0"/>
                </a:lnTo>
                <a:cubicBezTo>
                  <a:pt x="12597" y="0"/>
                  <a:pt x="12630" y="42"/>
                  <a:pt x="12630" y="93"/>
                </a:cubicBezTo>
                <a:lnTo>
                  <a:pt x="12630" y="762"/>
                </a:lnTo>
                <a:cubicBezTo>
                  <a:pt x="12630" y="814"/>
                  <a:pt x="12597" y="856"/>
                  <a:pt x="12555" y="856"/>
                </a:cubicBezTo>
                <a:lnTo>
                  <a:pt x="75" y="856"/>
                </a:lnTo>
                <a:cubicBezTo>
                  <a:pt x="34" y="856"/>
                  <a:pt x="0" y="814"/>
                  <a:pt x="0" y="762"/>
                </a:cubicBezTo>
                <a:lnTo>
                  <a:pt x="0" y="93"/>
                </a:lnTo>
                <a:cubicBezTo>
                  <a:pt x="0" y="42"/>
                  <a:pt x="34" y="0"/>
                  <a:pt x="75" y="0"/>
                </a:cubicBezTo>
                <a:close/>
              </a:path>
            </a:pathLst>
          </a:custGeom>
          <a:solidFill>
            <a:schemeClr val="accent1">
              <a:lumMod val="20000"/>
              <a:lumOff val="80000"/>
            </a:schemeClr>
          </a:solidFill>
          <a:ln w="10" cap="flat">
            <a:solidFill>
              <a:schemeClr val="accent1">
                <a:lumMod val="40000"/>
                <a:lumOff val="60000"/>
              </a:schemeClr>
            </a:solidFill>
            <a:prstDash val="solid"/>
            <a:miter lim="800000"/>
            <a:headEnd/>
            <a:tailEnd/>
          </a:ln>
        </p:spPr>
        <p:txBody>
          <a:bodyPr/>
          <a:lstStyle/>
          <a:p>
            <a:pPr>
              <a:buFont typeface="Arial" pitchFamily="34" charset="0"/>
              <a:buNone/>
              <a:defRPr/>
            </a:pPr>
            <a:endParaRPr lang="zh-CN" altLang="en-US">
              <a:solidFill>
                <a:srgbClr val="294A5A"/>
              </a:solidFill>
              <a:latin typeface="Arial" panose="020B0604020202020204" pitchFamily="34" charset="0"/>
            </a:endParaRPr>
          </a:p>
        </p:txBody>
      </p:sp>
      <p:sp>
        <p:nvSpPr>
          <p:cNvPr id="7" name="Freeform 9"/>
          <p:cNvSpPr>
            <a:spLocks/>
          </p:cNvSpPr>
          <p:nvPr/>
        </p:nvSpPr>
        <p:spPr bwMode="auto">
          <a:xfrm>
            <a:off x="431805" y="5688320"/>
            <a:ext cx="10664578" cy="828464"/>
          </a:xfrm>
          <a:custGeom>
            <a:avLst/>
            <a:gdLst>
              <a:gd name="T0" fmla="*/ 75 w 12630"/>
              <a:gd name="T1" fmla="*/ 0 h 856"/>
              <a:gd name="T2" fmla="*/ 12555 w 12630"/>
              <a:gd name="T3" fmla="*/ 0 h 856"/>
              <a:gd name="T4" fmla="*/ 12630 w 12630"/>
              <a:gd name="T5" fmla="*/ 93 h 856"/>
              <a:gd name="T6" fmla="*/ 12630 w 12630"/>
              <a:gd name="T7" fmla="*/ 762 h 856"/>
              <a:gd name="T8" fmla="*/ 12555 w 12630"/>
              <a:gd name="T9" fmla="*/ 856 h 856"/>
              <a:gd name="T10" fmla="*/ 75 w 12630"/>
              <a:gd name="T11" fmla="*/ 856 h 856"/>
              <a:gd name="T12" fmla="*/ 0 w 12630"/>
              <a:gd name="T13" fmla="*/ 762 h 856"/>
              <a:gd name="T14" fmla="*/ 0 w 12630"/>
              <a:gd name="T15" fmla="*/ 93 h 856"/>
              <a:gd name="T16" fmla="*/ 75 w 12630"/>
              <a:gd name="T17" fmla="*/ 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30" h="856">
                <a:moveTo>
                  <a:pt x="75" y="0"/>
                </a:moveTo>
                <a:lnTo>
                  <a:pt x="12555" y="0"/>
                </a:lnTo>
                <a:cubicBezTo>
                  <a:pt x="12597" y="0"/>
                  <a:pt x="12630" y="42"/>
                  <a:pt x="12630" y="93"/>
                </a:cubicBezTo>
                <a:lnTo>
                  <a:pt x="12630" y="762"/>
                </a:lnTo>
                <a:cubicBezTo>
                  <a:pt x="12630" y="814"/>
                  <a:pt x="12597" y="856"/>
                  <a:pt x="12555" y="856"/>
                </a:cubicBezTo>
                <a:lnTo>
                  <a:pt x="75" y="856"/>
                </a:lnTo>
                <a:cubicBezTo>
                  <a:pt x="34" y="856"/>
                  <a:pt x="0" y="814"/>
                  <a:pt x="0" y="762"/>
                </a:cubicBezTo>
                <a:lnTo>
                  <a:pt x="0" y="93"/>
                </a:lnTo>
                <a:cubicBezTo>
                  <a:pt x="0" y="42"/>
                  <a:pt x="34" y="0"/>
                  <a:pt x="75" y="0"/>
                </a:cubicBezTo>
                <a:close/>
              </a:path>
            </a:pathLst>
          </a:custGeom>
          <a:solidFill>
            <a:schemeClr val="accent1">
              <a:lumMod val="20000"/>
              <a:lumOff val="80000"/>
            </a:schemeClr>
          </a:solidFill>
          <a:ln w="10" cap="flat">
            <a:solidFill>
              <a:schemeClr val="accent1">
                <a:lumMod val="40000"/>
                <a:lumOff val="60000"/>
              </a:schemeClr>
            </a:solidFill>
            <a:prstDash val="solid"/>
            <a:miter lim="800000"/>
            <a:headEnd/>
            <a:tailEnd/>
          </a:ln>
        </p:spPr>
        <p:txBody>
          <a:bodyPr/>
          <a:lstStyle/>
          <a:p>
            <a:pPr>
              <a:buFont typeface="Arial" pitchFamily="34" charset="0"/>
              <a:buNone/>
              <a:defRPr/>
            </a:pPr>
            <a:endParaRPr lang="zh-CN" altLang="en-US">
              <a:solidFill>
                <a:srgbClr val="294A5A"/>
              </a:solidFill>
              <a:latin typeface="Arial" panose="020B0604020202020204" pitchFamily="34" charset="0"/>
            </a:endParaRPr>
          </a:p>
        </p:txBody>
      </p:sp>
      <p:sp>
        <p:nvSpPr>
          <p:cNvPr id="39944" name="Freeform 10"/>
          <p:cNvSpPr>
            <a:spLocks noEditPoints="1"/>
          </p:cNvSpPr>
          <p:nvPr/>
        </p:nvSpPr>
        <p:spPr bwMode="auto">
          <a:xfrm>
            <a:off x="1181606" y="1325082"/>
            <a:ext cx="1969901" cy="1534748"/>
          </a:xfrm>
          <a:custGeom>
            <a:avLst/>
            <a:gdLst>
              <a:gd name="T0" fmla="*/ 2147483646 w 2333"/>
              <a:gd name="T1" fmla="*/ 0 h 1818"/>
              <a:gd name="T2" fmla="*/ 2147483646 w 2333"/>
              <a:gd name="T3" fmla="*/ 2147483646 h 1818"/>
              <a:gd name="T4" fmla="*/ 2147483646 w 2333"/>
              <a:gd name="T5" fmla="*/ 2147483646 h 1818"/>
              <a:gd name="T6" fmla="*/ 0 w 2333"/>
              <a:gd name="T7" fmla="*/ 2147483646 h 1818"/>
              <a:gd name="T8" fmla="*/ 0 w 2333"/>
              <a:gd name="T9" fmla="*/ 0 h 1818"/>
              <a:gd name="T10" fmla="*/ 2147483646 w 2333"/>
              <a:gd name="T11" fmla="*/ 0 h 1818"/>
              <a:gd name="T12" fmla="*/ 2147483646 w 2333"/>
              <a:gd name="T13" fmla="*/ 0 h 18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33" h="1818">
                <a:moveTo>
                  <a:pt x="2333" y="0"/>
                </a:moveTo>
                <a:lnTo>
                  <a:pt x="2333" y="1364"/>
                </a:lnTo>
                <a:lnTo>
                  <a:pt x="1166" y="1818"/>
                </a:lnTo>
                <a:lnTo>
                  <a:pt x="0" y="1364"/>
                </a:lnTo>
                <a:lnTo>
                  <a:pt x="0" y="0"/>
                </a:lnTo>
                <a:lnTo>
                  <a:pt x="2333" y="0"/>
                </a:lnTo>
                <a:close/>
                <a:moveTo>
                  <a:pt x="1166" y="0"/>
                </a:move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sp>
        <p:nvSpPr>
          <p:cNvPr id="39945" name="Freeform 11"/>
          <p:cNvSpPr>
            <a:spLocks noEditPoints="1"/>
          </p:cNvSpPr>
          <p:nvPr/>
        </p:nvSpPr>
        <p:spPr bwMode="auto">
          <a:xfrm>
            <a:off x="1181606" y="2692464"/>
            <a:ext cx="1969901" cy="1497929"/>
          </a:xfrm>
          <a:custGeom>
            <a:avLst/>
            <a:gdLst>
              <a:gd name="T0" fmla="*/ 2147483646 w 2333"/>
              <a:gd name="T1" fmla="*/ 0 h 1775"/>
              <a:gd name="T2" fmla="*/ 2147483646 w 2333"/>
              <a:gd name="T3" fmla="*/ 2147483646 h 1775"/>
              <a:gd name="T4" fmla="*/ 2147483646 w 2333"/>
              <a:gd name="T5" fmla="*/ 2147483646 h 1775"/>
              <a:gd name="T6" fmla="*/ 0 w 2333"/>
              <a:gd name="T7" fmla="*/ 2147483646 h 1775"/>
              <a:gd name="T8" fmla="*/ 0 w 2333"/>
              <a:gd name="T9" fmla="*/ 0 h 1775"/>
              <a:gd name="T10" fmla="*/ 2147483646 w 2333"/>
              <a:gd name="T11" fmla="*/ 2147483646 h 1775"/>
              <a:gd name="T12" fmla="*/ 2147483646 w 2333"/>
              <a:gd name="T13" fmla="*/ 0 h 1775"/>
              <a:gd name="T14" fmla="*/ 2147483646 w 2333"/>
              <a:gd name="T15" fmla="*/ 2147483646 h 177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33" h="1775">
                <a:moveTo>
                  <a:pt x="2333" y="0"/>
                </a:moveTo>
                <a:lnTo>
                  <a:pt x="2333" y="1331"/>
                </a:lnTo>
                <a:lnTo>
                  <a:pt x="1166" y="1775"/>
                </a:lnTo>
                <a:lnTo>
                  <a:pt x="0" y="1331"/>
                </a:lnTo>
                <a:lnTo>
                  <a:pt x="0" y="0"/>
                </a:lnTo>
                <a:lnTo>
                  <a:pt x="1166" y="444"/>
                </a:lnTo>
                <a:lnTo>
                  <a:pt x="2333" y="0"/>
                </a:lnTo>
                <a:close/>
                <a:moveTo>
                  <a:pt x="1750" y="222"/>
                </a:move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smtClean="0">
              <a:solidFill>
                <a:srgbClr val="294A5A"/>
              </a:solidFill>
              <a:latin typeface="Arial" panose="020B0604020202020204" pitchFamily="34" charset="0"/>
            </a:endParaRPr>
          </a:p>
        </p:txBody>
      </p:sp>
      <p:sp>
        <p:nvSpPr>
          <p:cNvPr id="39946" name="Freeform 12"/>
          <p:cNvSpPr>
            <a:spLocks noEditPoints="1"/>
          </p:cNvSpPr>
          <p:nvPr/>
        </p:nvSpPr>
        <p:spPr bwMode="auto">
          <a:xfrm>
            <a:off x="1181606" y="4001268"/>
            <a:ext cx="1969901" cy="1497929"/>
          </a:xfrm>
          <a:custGeom>
            <a:avLst/>
            <a:gdLst>
              <a:gd name="T0" fmla="*/ 2147483646 w 2333"/>
              <a:gd name="T1" fmla="*/ 0 h 1775"/>
              <a:gd name="T2" fmla="*/ 2147483646 w 2333"/>
              <a:gd name="T3" fmla="*/ 2147483646 h 1775"/>
              <a:gd name="T4" fmla="*/ 2147483646 w 2333"/>
              <a:gd name="T5" fmla="*/ 2147483646 h 1775"/>
              <a:gd name="T6" fmla="*/ 0 w 2333"/>
              <a:gd name="T7" fmla="*/ 2147483646 h 1775"/>
              <a:gd name="T8" fmla="*/ 0 w 2333"/>
              <a:gd name="T9" fmla="*/ 0 h 1775"/>
              <a:gd name="T10" fmla="*/ 2147483646 w 2333"/>
              <a:gd name="T11" fmla="*/ 2147483646 h 1775"/>
              <a:gd name="T12" fmla="*/ 2147483646 w 2333"/>
              <a:gd name="T13" fmla="*/ 0 h 1775"/>
              <a:gd name="T14" fmla="*/ 2147483646 w 2333"/>
              <a:gd name="T15" fmla="*/ 2147483646 h 177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33" h="1775">
                <a:moveTo>
                  <a:pt x="2333" y="0"/>
                </a:moveTo>
                <a:lnTo>
                  <a:pt x="2333" y="1331"/>
                </a:lnTo>
                <a:lnTo>
                  <a:pt x="1166" y="1775"/>
                </a:lnTo>
                <a:lnTo>
                  <a:pt x="0" y="1331"/>
                </a:lnTo>
                <a:lnTo>
                  <a:pt x="0" y="0"/>
                </a:lnTo>
                <a:lnTo>
                  <a:pt x="1166" y="444"/>
                </a:lnTo>
                <a:lnTo>
                  <a:pt x="2333" y="0"/>
                </a:lnTo>
                <a:close/>
                <a:moveTo>
                  <a:pt x="1750" y="222"/>
                </a:moveTo>
              </a:path>
            </a:pathLst>
          </a:custGeom>
          <a:solidFill>
            <a:srgbClr val="E2B700"/>
          </a:solidFill>
          <a:ln>
            <a:noFill/>
          </a:ln>
          <a:extLst/>
        </p:spPr>
        <p:txBody>
          <a:bodyPr/>
          <a:lstStyle/>
          <a:p>
            <a:pPr eaLnBrk="0" hangingPunct="0"/>
            <a:endParaRPr lang="zh-CN" altLang="en-US" smtClean="0">
              <a:solidFill>
                <a:srgbClr val="294A5A"/>
              </a:solidFill>
              <a:latin typeface="Arial" panose="020B0604020202020204" pitchFamily="34" charset="0"/>
            </a:endParaRPr>
          </a:p>
        </p:txBody>
      </p:sp>
      <p:sp>
        <p:nvSpPr>
          <p:cNvPr id="39947" name="Freeform 13"/>
          <p:cNvSpPr>
            <a:spLocks noEditPoints="1"/>
          </p:cNvSpPr>
          <p:nvPr/>
        </p:nvSpPr>
        <p:spPr bwMode="auto">
          <a:xfrm>
            <a:off x="1181606" y="5273251"/>
            <a:ext cx="1969901" cy="1606716"/>
          </a:xfrm>
          <a:custGeom>
            <a:avLst/>
            <a:gdLst>
              <a:gd name="T0" fmla="*/ 2147483646 w 2333"/>
              <a:gd name="T1" fmla="*/ 0 h 1774"/>
              <a:gd name="T2" fmla="*/ 2147483646 w 2333"/>
              <a:gd name="T3" fmla="*/ 2147483646 h 1774"/>
              <a:gd name="T4" fmla="*/ 2147483646 w 2333"/>
              <a:gd name="T5" fmla="*/ 2147483646 h 1774"/>
              <a:gd name="T6" fmla="*/ 0 w 2333"/>
              <a:gd name="T7" fmla="*/ 2147483646 h 1774"/>
              <a:gd name="T8" fmla="*/ 0 w 2333"/>
              <a:gd name="T9" fmla="*/ 0 h 1774"/>
              <a:gd name="T10" fmla="*/ 2147483646 w 2333"/>
              <a:gd name="T11" fmla="*/ 2147483646 h 1774"/>
              <a:gd name="T12" fmla="*/ 2147483646 w 2333"/>
              <a:gd name="T13" fmla="*/ 0 h 1774"/>
              <a:gd name="T14" fmla="*/ 2147483646 w 2333"/>
              <a:gd name="T15" fmla="*/ 2147483646 h 17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33" h="1774">
                <a:moveTo>
                  <a:pt x="2333" y="0"/>
                </a:moveTo>
                <a:lnTo>
                  <a:pt x="2333" y="1331"/>
                </a:lnTo>
                <a:lnTo>
                  <a:pt x="1166" y="1774"/>
                </a:lnTo>
                <a:lnTo>
                  <a:pt x="0" y="1331"/>
                </a:lnTo>
                <a:lnTo>
                  <a:pt x="0" y="0"/>
                </a:lnTo>
                <a:lnTo>
                  <a:pt x="1166" y="443"/>
                </a:lnTo>
                <a:lnTo>
                  <a:pt x="2333" y="0"/>
                </a:lnTo>
                <a:close/>
                <a:moveTo>
                  <a:pt x="1750" y="221"/>
                </a:moveTo>
              </a:path>
            </a:pathLst>
          </a:custGeom>
          <a:solidFill>
            <a:srgbClr val="DA5300"/>
          </a:solidFill>
          <a:ln>
            <a:noFill/>
          </a:ln>
          <a:extLst/>
        </p:spPr>
        <p:txBody>
          <a:bodyPr/>
          <a:lstStyle/>
          <a:p>
            <a:pPr eaLnBrk="0" hangingPunct="0"/>
            <a:endParaRPr lang="zh-CN" altLang="en-US" smtClean="0">
              <a:solidFill>
                <a:srgbClr val="294A5A"/>
              </a:solidFill>
              <a:latin typeface="Arial" panose="020B0604020202020204" pitchFamily="34" charset="0"/>
            </a:endParaRPr>
          </a:p>
        </p:txBody>
      </p:sp>
      <p:sp>
        <p:nvSpPr>
          <p:cNvPr id="12" name="TextBox 11"/>
          <p:cNvSpPr txBox="1"/>
          <p:nvPr/>
        </p:nvSpPr>
        <p:spPr>
          <a:xfrm>
            <a:off x="3310505" y="1870696"/>
            <a:ext cx="7297169" cy="369332"/>
          </a:xfrm>
          <a:prstGeom prst="rect">
            <a:avLst/>
          </a:prstGeom>
          <a:noFill/>
        </p:spPr>
        <p:txBody>
          <a:bodyPr>
            <a:spAutoFit/>
          </a:bodyPr>
          <a:lstStyle/>
          <a:p>
            <a:pPr>
              <a:buFont typeface="Arial" pitchFamily="34" charset="0"/>
              <a:buNone/>
              <a:defRPr/>
            </a:pPr>
            <a:r>
              <a:rPr lang="en-US" altLang="zh-CN" dirty="0" smtClean="0">
                <a:solidFill>
                  <a:srgbClr val="484849"/>
                </a:solidFill>
                <a:latin typeface="微软雅黑"/>
                <a:ea typeface="微软雅黑"/>
              </a:rPr>
              <a:t>HBASE</a:t>
            </a:r>
            <a:r>
              <a:rPr lang="zh-CN" altLang="en-US" dirty="0" smtClean="0">
                <a:solidFill>
                  <a:srgbClr val="484849"/>
                </a:solidFill>
                <a:latin typeface="微软雅黑"/>
                <a:ea typeface="微软雅黑"/>
              </a:rPr>
              <a:t>每一张表支持</a:t>
            </a:r>
            <a:r>
              <a:rPr lang="en-US" altLang="zh-CN" dirty="0" smtClean="0">
                <a:solidFill>
                  <a:srgbClr val="484849"/>
                </a:solidFill>
                <a:latin typeface="微软雅黑"/>
                <a:ea typeface="微软雅黑"/>
              </a:rPr>
              <a:t>1</a:t>
            </a:r>
            <a:r>
              <a:rPr lang="zh-CN" altLang="en-US" dirty="0" smtClean="0">
                <a:solidFill>
                  <a:srgbClr val="484849"/>
                </a:solidFill>
                <a:latin typeface="微软雅黑"/>
                <a:ea typeface="微软雅黑"/>
              </a:rPr>
              <a:t>亿条以上的记录</a:t>
            </a:r>
            <a:endParaRPr lang="zh-CN" altLang="en-US" dirty="0">
              <a:solidFill>
                <a:srgbClr val="484849"/>
              </a:solidFill>
              <a:latin typeface="微软雅黑"/>
              <a:ea typeface="微软雅黑"/>
            </a:endParaRPr>
          </a:p>
        </p:txBody>
      </p:sp>
      <p:sp>
        <p:nvSpPr>
          <p:cNvPr id="13" name="TextBox 12"/>
          <p:cNvSpPr txBox="1"/>
          <p:nvPr/>
        </p:nvSpPr>
        <p:spPr>
          <a:xfrm>
            <a:off x="1340605" y="1835548"/>
            <a:ext cx="1651904" cy="449226"/>
          </a:xfrm>
          <a:prstGeom prst="rect">
            <a:avLst/>
          </a:prstGeom>
          <a:noFill/>
        </p:spPr>
        <p:txBody>
          <a:bodyPr>
            <a:spAutoFit/>
          </a:bodyPr>
          <a:lstStyle/>
          <a:p>
            <a:pPr algn="ctr">
              <a:buFont typeface="Arial" pitchFamily="34" charset="0"/>
              <a:buNone/>
              <a:defRPr/>
            </a:pPr>
            <a:r>
              <a:rPr lang="zh-CN" altLang="en-US" sz="2319" dirty="0">
                <a:solidFill>
                  <a:srgbClr val="FFFFFF"/>
                </a:solidFill>
                <a:latin typeface="微软雅黑"/>
                <a:ea typeface="微软雅黑"/>
              </a:rPr>
              <a:t>系统容量</a:t>
            </a:r>
          </a:p>
        </p:txBody>
      </p:sp>
      <p:sp>
        <p:nvSpPr>
          <p:cNvPr id="14" name="TextBox 13"/>
          <p:cNvSpPr txBox="1"/>
          <p:nvPr/>
        </p:nvSpPr>
        <p:spPr>
          <a:xfrm>
            <a:off x="1340605" y="3179499"/>
            <a:ext cx="1651904" cy="806118"/>
          </a:xfrm>
          <a:prstGeom prst="rect">
            <a:avLst/>
          </a:prstGeom>
          <a:noFill/>
        </p:spPr>
        <p:txBody>
          <a:bodyPr>
            <a:spAutoFit/>
          </a:bodyPr>
          <a:lstStyle/>
          <a:p>
            <a:pPr algn="ctr">
              <a:buFont typeface="Arial" pitchFamily="34" charset="0"/>
              <a:buNone/>
              <a:defRPr/>
            </a:pPr>
            <a:r>
              <a:rPr lang="zh-CN" altLang="en-US" sz="2319" dirty="0" smtClean="0">
                <a:solidFill>
                  <a:srgbClr val="FFFFFF"/>
                </a:solidFill>
                <a:latin typeface="微软雅黑"/>
                <a:ea typeface="微软雅黑"/>
              </a:rPr>
              <a:t>并发量处理</a:t>
            </a:r>
            <a:endParaRPr lang="zh-CN" altLang="en-US" sz="2319" dirty="0">
              <a:solidFill>
                <a:srgbClr val="FFFFFF"/>
              </a:solidFill>
              <a:latin typeface="微软雅黑"/>
              <a:ea typeface="微软雅黑"/>
            </a:endParaRPr>
          </a:p>
        </p:txBody>
      </p:sp>
      <p:sp>
        <p:nvSpPr>
          <p:cNvPr id="15" name="TextBox 14"/>
          <p:cNvSpPr txBox="1"/>
          <p:nvPr/>
        </p:nvSpPr>
        <p:spPr>
          <a:xfrm>
            <a:off x="1340605" y="4461525"/>
            <a:ext cx="1651904" cy="806118"/>
          </a:xfrm>
          <a:prstGeom prst="rect">
            <a:avLst/>
          </a:prstGeom>
          <a:noFill/>
        </p:spPr>
        <p:txBody>
          <a:bodyPr>
            <a:spAutoFit/>
          </a:bodyPr>
          <a:lstStyle/>
          <a:p>
            <a:pPr algn="ctr">
              <a:buFont typeface="Arial" pitchFamily="34" charset="0"/>
              <a:buNone/>
              <a:defRPr/>
            </a:pPr>
            <a:r>
              <a:rPr lang="zh-CN" altLang="en-US" sz="2319" dirty="0" smtClean="0">
                <a:solidFill>
                  <a:srgbClr val="FFFFFF"/>
                </a:solidFill>
                <a:latin typeface="微软雅黑"/>
                <a:ea typeface="微软雅黑"/>
              </a:rPr>
              <a:t>平台健壮稳定</a:t>
            </a:r>
            <a:endParaRPr lang="zh-CN" altLang="en-US" sz="2319" dirty="0">
              <a:solidFill>
                <a:srgbClr val="FFFFFF"/>
              </a:solidFill>
              <a:latin typeface="微软雅黑"/>
              <a:ea typeface="微软雅黑"/>
            </a:endParaRPr>
          </a:p>
        </p:txBody>
      </p:sp>
      <p:sp>
        <p:nvSpPr>
          <p:cNvPr id="16" name="TextBox 15"/>
          <p:cNvSpPr txBox="1"/>
          <p:nvPr/>
        </p:nvSpPr>
        <p:spPr>
          <a:xfrm>
            <a:off x="1340605" y="5835601"/>
            <a:ext cx="1651904" cy="449226"/>
          </a:xfrm>
          <a:prstGeom prst="rect">
            <a:avLst/>
          </a:prstGeom>
          <a:noFill/>
        </p:spPr>
        <p:txBody>
          <a:bodyPr>
            <a:spAutoFit/>
          </a:bodyPr>
          <a:lstStyle/>
          <a:p>
            <a:pPr algn="ctr">
              <a:buFont typeface="Arial" pitchFamily="34" charset="0"/>
              <a:buNone/>
              <a:defRPr/>
            </a:pPr>
            <a:r>
              <a:rPr lang="zh-CN" altLang="en-US" sz="2319" dirty="0" smtClean="0">
                <a:solidFill>
                  <a:srgbClr val="FFFFFF"/>
                </a:solidFill>
                <a:latin typeface="微软雅黑"/>
                <a:ea typeface="微软雅黑"/>
              </a:rPr>
              <a:t>快速分析</a:t>
            </a:r>
            <a:endParaRPr lang="zh-CN" altLang="en-US" sz="2319" dirty="0">
              <a:solidFill>
                <a:srgbClr val="FFFFFF"/>
              </a:solidFill>
              <a:latin typeface="微软雅黑"/>
              <a:ea typeface="微软雅黑"/>
            </a:endParaRPr>
          </a:p>
        </p:txBody>
      </p:sp>
      <p:sp>
        <p:nvSpPr>
          <p:cNvPr id="17" name="TextBox 16"/>
          <p:cNvSpPr txBox="1"/>
          <p:nvPr/>
        </p:nvSpPr>
        <p:spPr>
          <a:xfrm>
            <a:off x="3278706" y="3243099"/>
            <a:ext cx="3841055" cy="646331"/>
          </a:xfrm>
          <a:prstGeom prst="rect">
            <a:avLst/>
          </a:prstGeom>
          <a:noFill/>
        </p:spPr>
        <p:txBody>
          <a:bodyPr>
            <a:spAutoFit/>
          </a:bodyPr>
          <a:lstStyle/>
          <a:p>
            <a:pPr>
              <a:buFont typeface="Arial" pitchFamily="34" charset="0"/>
              <a:buNone/>
              <a:defRPr/>
            </a:pPr>
            <a:r>
              <a:rPr lang="zh-CN" altLang="en-US" dirty="0" smtClean="0">
                <a:solidFill>
                  <a:srgbClr val="484849"/>
                </a:solidFill>
                <a:latin typeface="微软雅黑"/>
                <a:ea typeface="微软雅黑"/>
              </a:rPr>
              <a:t>可处理</a:t>
            </a:r>
            <a:r>
              <a:rPr lang="en-US" altLang="zh-CN" dirty="0" smtClean="0">
                <a:solidFill>
                  <a:srgbClr val="484849"/>
                </a:solidFill>
                <a:latin typeface="微软雅黑"/>
                <a:ea typeface="微软雅黑"/>
              </a:rPr>
              <a:t>1300</a:t>
            </a:r>
            <a:r>
              <a:rPr lang="zh-CN" altLang="en-US" dirty="0" smtClean="0">
                <a:solidFill>
                  <a:srgbClr val="484849"/>
                </a:solidFill>
                <a:latin typeface="微软雅黑"/>
                <a:ea typeface="微软雅黑"/>
              </a:rPr>
              <a:t>台的设备同时发送请求</a:t>
            </a:r>
            <a:endParaRPr lang="en-US" altLang="zh-CN" dirty="0">
              <a:solidFill>
                <a:srgbClr val="484849"/>
              </a:solidFill>
              <a:latin typeface="微软雅黑"/>
              <a:ea typeface="微软雅黑"/>
            </a:endParaRPr>
          </a:p>
          <a:p>
            <a:pPr>
              <a:buFont typeface="Arial" pitchFamily="34" charset="0"/>
              <a:buNone/>
              <a:defRPr/>
            </a:pPr>
            <a:r>
              <a:rPr lang="en-US" altLang="zh-CN" dirty="0">
                <a:solidFill>
                  <a:srgbClr val="484849"/>
                </a:solidFill>
                <a:latin typeface="微软雅黑"/>
                <a:ea typeface="微软雅黑"/>
              </a:rPr>
              <a:t>			</a:t>
            </a:r>
          </a:p>
        </p:txBody>
      </p:sp>
      <p:sp>
        <p:nvSpPr>
          <p:cNvPr id="18" name="TextBox 17"/>
          <p:cNvSpPr txBox="1"/>
          <p:nvPr/>
        </p:nvSpPr>
        <p:spPr>
          <a:xfrm>
            <a:off x="3310506" y="4461525"/>
            <a:ext cx="7288801" cy="646331"/>
          </a:xfrm>
          <a:prstGeom prst="rect">
            <a:avLst/>
          </a:prstGeom>
          <a:noFill/>
        </p:spPr>
        <p:txBody>
          <a:bodyPr>
            <a:spAutoFit/>
          </a:bodyPr>
          <a:lstStyle/>
          <a:p>
            <a:pPr>
              <a:defRPr/>
            </a:pPr>
            <a:r>
              <a:rPr lang="en-US" altLang="zh-CN" dirty="0">
                <a:solidFill>
                  <a:srgbClr val="484849"/>
                </a:solidFill>
                <a:latin typeface="微软雅黑"/>
                <a:ea typeface="微软雅黑"/>
              </a:rPr>
              <a:t>Zookeeper</a:t>
            </a:r>
            <a:r>
              <a:rPr lang="zh-CN" altLang="en-US" dirty="0">
                <a:solidFill>
                  <a:srgbClr val="484849"/>
                </a:solidFill>
                <a:latin typeface="微软雅黑"/>
                <a:ea typeface="微软雅黑"/>
              </a:rPr>
              <a:t>有高可用性</a:t>
            </a:r>
            <a:r>
              <a:rPr lang="zh-CN" altLang="en-US" dirty="0" smtClean="0">
                <a:solidFill>
                  <a:srgbClr val="484849"/>
                </a:solidFill>
                <a:latin typeface="微软雅黑"/>
                <a:ea typeface="微软雅黑"/>
              </a:rPr>
              <a:t>，</a:t>
            </a:r>
            <a:r>
              <a:rPr lang="en-US" altLang="zh-CN" dirty="0" smtClean="0">
                <a:solidFill>
                  <a:srgbClr val="484849"/>
                </a:solidFill>
                <a:latin typeface="微软雅黑"/>
                <a:ea typeface="微软雅黑"/>
              </a:rPr>
              <a:t>Spark</a:t>
            </a:r>
            <a:r>
              <a:rPr lang="zh-CN" altLang="en-US" dirty="0" smtClean="0">
                <a:solidFill>
                  <a:srgbClr val="484849"/>
                </a:solidFill>
                <a:latin typeface="微软雅黑"/>
                <a:ea typeface="微软雅黑"/>
              </a:rPr>
              <a:t>每个</a:t>
            </a:r>
            <a:r>
              <a:rPr lang="zh-CN" altLang="en-US" dirty="0">
                <a:solidFill>
                  <a:srgbClr val="484849"/>
                </a:solidFill>
                <a:latin typeface="微软雅黑"/>
                <a:ea typeface="微软雅黑"/>
              </a:rPr>
              <a:t>机器复制一份数据，只要有一般以上的机器可以正常的运行，整个集群就可以工作。</a:t>
            </a:r>
          </a:p>
        </p:txBody>
      </p:sp>
      <p:sp>
        <p:nvSpPr>
          <p:cNvPr id="19" name="TextBox 18"/>
          <p:cNvSpPr txBox="1"/>
          <p:nvPr/>
        </p:nvSpPr>
        <p:spPr>
          <a:xfrm>
            <a:off x="3318874" y="5728879"/>
            <a:ext cx="7288800" cy="923330"/>
          </a:xfrm>
          <a:prstGeom prst="rect">
            <a:avLst/>
          </a:prstGeom>
          <a:noFill/>
        </p:spPr>
        <p:txBody>
          <a:bodyPr>
            <a:spAutoFit/>
          </a:bodyPr>
          <a:lstStyle/>
          <a:p>
            <a:pPr>
              <a:defRPr/>
            </a:pPr>
            <a:r>
              <a:rPr lang="en-US" altLang="zh-CN" dirty="0">
                <a:solidFill>
                  <a:srgbClr val="484849"/>
                </a:solidFill>
                <a:latin typeface="微软雅黑"/>
                <a:ea typeface="微软雅黑"/>
              </a:rPr>
              <a:t>Spark</a:t>
            </a:r>
            <a:r>
              <a:rPr lang="zh-CN" altLang="en-US" dirty="0">
                <a:solidFill>
                  <a:srgbClr val="484849"/>
                </a:solidFill>
                <a:latin typeface="微软雅黑"/>
                <a:ea typeface="微软雅黑"/>
              </a:rPr>
              <a:t>读写过程，都是基于内存，因此速度很快，分析逻辑简单算法复杂度小，处理速度得到提升</a:t>
            </a:r>
            <a:endParaRPr lang="en-US" altLang="zh-CN" dirty="0">
              <a:solidFill>
                <a:srgbClr val="484849"/>
              </a:solidFill>
              <a:latin typeface="微软雅黑"/>
              <a:ea typeface="微软雅黑"/>
            </a:endParaRPr>
          </a:p>
          <a:p>
            <a:pPr>
              <a:buFont typeface="Arial" pitchFamily="34" charset="0"/>
              <a:buNone/>
              <a:defRPr/>
            </a:pPr>
            <a:endParaRPr lang="zh-CN" altLang="en-US" dirty="0">
              <a:solidFill>
                <a:srgbClr val="484849"/>
              </a:solidFill>
              <a:latin typeface="微软雅黑"/>
              <a:ea typeface="微软雅黑"/>
            </a:endParaRPr>
          </a:p>
        </p:txBody>
      </p:sp>
      <p:sp>
        <p:nvSpPr>
          <p:cNvPr id="20" name="TextBox 19"/>
          <p:cNvSpPr txBox="1"/>
          <p:nvPr/>
        </p:nvSpPr>
        <p:spPr>
          <a:xfrm>
            <a:off x="487037" y="1705003"/>
            <a:ext cx="637665" cy="741293"/>
          </a:xfrm>
          <a:prstGeom prst="rect">
            <a:avLst/>
          </a:prstGeom>
          <a:noFill/>
        </p:spPr>
        <p:txBody>
          <a:bodyPr>
            <a:spAutoFit/>
          </a:bodyPr>
          <a:lstStyle/>
          <a:p>
            <a:pPr algn="ctr">
              <a:buFont typeface="Arial" pitchFamily="34" charset="0"/>
              <a:buNone/>
              <a:defRPr/>
            </a:pPr>
            <a:r>
              <a:rPr lang="en-US" altLang="zh-CN" sz="4217" dirty="0">
                <a:solidFill>
                  <a:srgbClr val="484849"/>
                </a:solidFill>
                <a:latin typeface="微软雅黑"/>
                <a:ea typeface="微软雅黑"/>
              </a:rPr>
              <a:t>1</a:t>
            </a:r>
          </a:p>
        </p:txBody>
      </p:sp>
      <p:sp>
        <p:nvSpPr>
          <p:cNvPr id="21" name="TextBox 20"/>
          <p:cNvSpPr txBox="1"/>
          <p:nvPr/>
        </p:nvSpPr>
        <p:spPr>
          <a:xfrm>
            <a:off x="487037" y="3100838"/>
            <a:ext cx="637665" cy="741293"/>
          </a:xfrm>
          <a:prstGeom prst="rect">
            <a:avLst/>
          </a:prstGeom>
          <a:noFill/>
        </p:spPr>
        <p:txBody>
          <a:bodyPr>
            <a:spAutoFit/>
          </a:bodyPr>
          <a:lstStyle/>
          <a:p>
            <a:pPr algn="ctr">
              <a:buFont typeface="Arial" pitchFamily="34" charset="0"/>
              <a:buNone/>
              <a:defRPr/>
            </a:pPr>
            <a:r>
              <a:rPr lang="en-US" altLang="zh-CN" sz="4217" dirty="0">
                <a:solidFill>
                  <a:srgbClr val="484849"/>
                </a:solidFill>
                <a:latin typeface="微软雅黑"/>
                <a:ea typeface="微软雅黑"/>
              </a:rPr>
              <a:t>2</a:t>
            </a:r>
          </a:p>
        </p:txBody>
      </p:sp>
      <p:sp>
        <p:nvSpPr>
          <p:cNvPr id="22" name="TextBox 21"/>
          <p:cNvSpPr txBox="1"/>
          <p:nvPr/>
        </p:nvSpPr>
        <p:spPr>
          <a:xfrm>
            <a:off x="487037" y="4424705"/>
            <a:ext cx="637665" cy="741293"/>
          </a:xfrm>
          <a:prstGeom prst="rect">
            <a:avLst/>
          </a:prstGeom>
          <a:noFill/>
        </p:spPr>
        <p:txBody>
          <a:bodyPr>
            <a:spAutoFit/>
          </a:bodyPr>
          <a:lstStyle/>
          <a:p>
            <a:pPr algn="ctr">
              <a:buFont typeface="Arial" pitchFamily="34" charset="0"/>
              <a:buNone/>
              <a:defRPr/>
            </a:pPr>
            <a:r>
              <a:rPr lang="en-US" altLang="zh-CN" sz="4217" dirty="0">
                <a:solidFill>
                  <a:srgbClr val="484849"/>
                </a:solidFill>
                <a:latin typeface="微软雅黑"/>
                <a:ea typeface="微软雅黑"/>
              </a:rPr>
              <a:t>3</a:t>
            </a:r>
          </a:p>
        </p:txBody>
      </p:sp>
      <p:sp>
        <p:nvSpPr>
          <p:cNvPr id="23" name="TextBox 22"/>
          <p:cNvSpPr txBox="1"/>
          <p:nvPr/>
        </p:nvSpPr>
        <p:spPr>
          <a:xfrm>
            <a:off x="487037" y="5802129"/>
            <a:ext cx="637665" cy="741293"/>
          </a:xfrm>
          <a:prstGeom prst="rect">
            <a:avLst/>
          </a:prstGeom>
          <a:noFill/>
        </p:spPr>
        <p:txBody>
          <a:bodyPr>
            <a:spAutoFit/>
          </a:bodyPr>
          <a:lstStyle/>
          <a:p>
            <a:pPr algn="ctr">
              <a:buFont typeface="Arial" pitchFamily="34" charset="0"/>
              <a:buNone/>
              <a:defRPr/>
            </a:pPr>
            <a:r>
              <a:rPr lang="en-US" altLang="zh-CN" sz="4217" dirty="0">
                <a:solidFill>
                  <a:srgbClr val="484849"/>
                </a:solidFill>
                <a:latin typeface="微软雅黑"/>
                <a:ea typeface="微软雅黑"/>
              </a:rPr>
              <a:t>4</a:t>
            </a:r>
          </a:p>
        </p:txBody>
      </p:sp>
      <p:graphicFrame>
        <p:nvGraphicFramePr>
          <p:cNvPr id="43" name="表格 42"/>
          <p:cNvGraphicFramePr>
            <a:graphicFrameLocks noGrp="1"/>
          </p:cNvGraphicFramePr>
          <p:nvPr>
            <p:extLst>
              <p:ext uri="{D42A27DB-BD31-4B8C-83A1-F6EECF244321}">
                <p14:modId xmlns:p14="http://schemas.microsoft.com/office/powerpoint/2010/main" val="1602522551"/>
              </p:ext>
            </p:extLst>
          </p:nvPr>
        </p:nvGraphicFramePr>
        <p:xfrm>
          <a:off x="7293471" y="1800161"/>
          <a:ext cx="5466182" cy="2411640"/>
        </p:xfrm>
        <a:graphic>
          <a:graphicData uri="http://schemas.openxmlformats.org/drawingml/2006/table">
            <a:tbl>
              <a:tblPr firstRow="1" bandRow="1">
                <a:tableStyleId>{5C22544A-7EE6-4342-B048-85BDC9FD1C3A}</a:tableStyleId>
              </a:tblPr>
              <a:tblGrid>
                <a:gridCol w="3055531"/>
                <a:gridCol w="2410651"/>
              </a:tblGrid>
              <a:tr h="339362">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900" dirty="0" smtClean="0">
                          <a:solidFill>
                            <a:schemeClr val="accent2"/>
                          </a:solidFill>
                          <a:latin typeface="+mn-ea"/>
                          <a:ea typeface="+mn-ea"/>
                        </a:rPr>
                        <a:t>探针运行所占资源</a:t>
                      </a:r>
                    </a:p>
                  </a:txBody>
                  <a:tcPr marL="96406" marR="96406" marT="48209" marB="48209"/>
                </a:tc>
                <a:tc hMerge="1">
                  <a:txBody>
                    <a:bodyPr/>
                    <a:lstStyle/>
                    <a:p>
                      <a:endParaRPr lang="zh-CN" altLang="en-US" dirty="0"/>
                    </a:p>
                  </a:txBody>
                  <a:tcPr/>
                </a:tc>
              </a:tr>
              <a:tr h="3856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dirty="0" smtClean="0">
                          <a:solidFill>
                            <a:schemeClr val="tx1"/>
                          </a:solidFill>
                          <a:latin typeface="+mn-ea"/>
                          <a:ea typeface="+mn-ea"/>
                        </a:rPr>
                        <a:t>HBASE</a:t>
                      </a:r>
                      <a:r>
                        <a:rPr lang="zh-CN" altLang="en-US" sz="1900" dirty="0" smtClean="0">
                          <a:solidFill>
                            <a:schemeClr val="tx1"/>
                          </a:solidFill>
                          <a:latin typeface="+mn-ea"/>
                          <a:ea typeface="+mn-ea"/>
                        </a:rPr>
                        <a:t>数据库</a:t>
                      </a:r>
                      <a:endParaRPr lang="zh-CN" altLang="en-US" sz="1900" dirty="0" smtClean="0">
                        <a:solidFill>
                          <a:schemeClr val="tx1"/>
                        </a:solidFill>
                      </a:endParaRPr>
                    </a:p>
                  </a:txBody>
                  <a:tcPr marL="96406" marR="96406" marT="48209" marB="48209"/>
                </a:tc>
                <a:tc>
                  <a:txBody>
                    <a:bodyPr/>
                    <a:lstStyle/>
                    <a:p>
                      <a:pPr algn="ctr"/>
                      <a:r>
                        <a:rPr lang="zh-CN" altLang="en-US" sz="1900" dirty="0" smtClean="0">
                          <a:solidFill>
                            <a:schemeClr val="tx1"/>
                          </a:solidFill>
                          <a:latin typeface="+mn-ea"/>
                          <a:ea typeface="+mn-ea"/>
                        </a:rPr>
                        <a:t>约</a:t>
                      </a:r>
                      <a:r>
                        <a:rPr lang="en-US" altLang="zh-CN" sz="1900" dirty="0" smtClean="0">
                          <a:solidFill>
                            <a:schemeClr val="tx1"/>
                          </a:solidFill>
                          <a:latin typeface="+mn-ea"/>
                          <a:ea typeface="+mn-ea"/>
                        </a:rPr>
                        <a:t>20</a:t>
                      </a:r>
                      <a:r>
                        <a:rPr lang="zh-CN" altLang="en-US" sz="1900" dirty="0" smtClean="0">
                          <a:solidFill>
                            <a:schemeClr val="tx1"/>
                          </a:solidFill>
                          <a:latin typeface="+mn-ea"/>
                          <a:ea typeface="+mn-ea"/>
                        </a:rPr>
                        <a:t>张表</a:t>
                      </a:r>
                      <a:r>
                        <a:rPr lang="en-US" altLang="zh-CN" sz="1900" dirty="0" smtClean="0">
                          <a:solidFill>
                            <a:schemeClr val="tx1"/>
                          </a:solidFill>
                          <a:latin typeface="+mn-ea"/>
                          <a:ea typeface="+mn-ea"/>
                        </a:rPr>
                        <a:t>/</a:t>
                      </a:r>
                      <a:r>
                        <a:rPr lang="zh-CN" altLang="en-US" sz="1900" dirty="0" smtClean="0">
                          <a:solidFill>
                            <a:schemeClr val="tx1"/>
                          </a:solidFill>
                          <a:latin typeface="+mn-ea"/>
                          <a:ea typeface="+mn-ea"/>
                        </a:rPr>
                        <a:t>千万条</a:t>
                      </a:r>
                      <a:endParaRPr lang="zh-CN" altLang="en-US" sz="1900" dirty="0">
                        <a:solidFill>
                          <a:schemeClr val="tx1"/>
                        </a:solidFill>
                      </a:endParaRPr>
                    </a:p>
                  </a:txBody>
                  <a:tcPr marL="96406" marR="96406" marT="48209" marB="48209"/>
                </a:tc>
              </a:tr>
              <a:tr h="385670">
                <a:tc>
                  <a:txBody>
                    <a:bodyPr/>
                    <a:lstStyle/>
                    <a:p>
                      <a:pPr marL="0" marR="0" indent="0" algn="ctr" defTabSz="964052" rtl="0" eaLnBrk="1" fontAlgn="auto" latinLnBrk="0" hangingPunct="1">
                        <a:lnSpc>
                          <a:spcPct val="100000"/>
                        </a:lnSpc>
                        <a:spcBef>
                          <a:spcPts val="0"/>
                        </a:spcBef>
                        <a:spcAft>
                          <a:spcPts val="0"/>
                        </a:spcAft>
                        <a:buClrTx/>
                        <a:buSzTx/>
                        <a:buFontTx/>
                        <a:buNone/>
                        <a:tabLst/>
                        <a:defRPr/>
                      </a:pPr>
                      <a:r>
                        <a:rPr lang="zh-CN" altLang="en-US" sz="1900" kern="1200" dirty="0" smtClean="0">
                          <a:solidFill>
                            <a:schemeClr val="tx1"/>
                          </a:solidFill>
                          <a:latin typeface="+mn-lt"/>
                          <a:ea typeface="+mn-ea"/>
                          <a:cs typeface="+mn-cs"/>
                        </a:rPr>
                        <a:t>数据库检索速度</a:t>
                      </a:r>
                      <a:endParaRPr lang="en-US" altLang="zh-CN" sz="1900" kern="1200" dirty="0" smtClean="0">
                        <a:solidFill>
                          <a:schemeClr val="tx1"/>
                        </a:solidFill>
                        <a:latin typeface="+mn-lt"/>
                        <a:ea typeface="+mn-ea"/>
                        <a:cs typeface="+mn-cs"/>
                      </a:endParaRPr>
                    </a:p>
                  </a:txBody>
                  <a:tcPr marL="96406" marR="96406" marT="48209" marB="48209"/>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zh-CN" sz="1898" kern="1200" dirty="0" smtClean="0">
                          <a:solidFill>
                            <a:schemeClr val="dk1"/>
                          </a:solidFill>
                          <a:effectLst/>
                          <a:latin typeface="+mn-lt"/>
                          <a:ea typeface="+mn-ea"/>
                          <a:cs typeface="+mn-cs"/>
                        </a:rPr>
                        <a:t>约百万条</a:t>
                      </a:r>
                      <a:r>
                        <a:rPr lang="en-US" altLang="zh-CN" sz="1898" kern="1200" dirty="0" smtClean="0">
                          <a:solidFill>
                            <a:schemeClr val="dk1"/>
                          </a:solidFill>
                          <a:effectLst/>
                          <a:latin typeface="+mn-lt"/>
                          <a:ea typeface="+mn-ea"/>
                          <a:cs typeface="+mn-cs"/>
                        </a:rPr>
                        <a:t>/</a:t>
                      </a:r>
                      <a:r>
                        <a:rPr lang="zh-CN" altLang="zh-CN" sz="1898" kern="1200" dirty="0" smtClean="0">
                          <a:solidFill>
                            <a:schemeClr val="dk1"/>
                          </a:solidFill>
                          <a:effectLst/>
                          <a:latin typeface="+mn-lt"/>
                          <a:ea typeface="+mn-ea"/>
                          <a:cs typeface="+mn-cs"/>
                        </a:rPr>
                        <a:t>毫秒</a:t>
                      </a:r>
                      <a:endParaRPr lang="en-US" altLang="zh-CN" sz="1900" b="1" kern="1200" dirty="0" smtClean="0">
                        <a:solidFill>
                          <a:schemeClr val="bg2"/>
                        </a:solidFill>
                        <a:latin typeface="+mn-ea"/>
                        <a:ea typeface="+mn-ea"/>
                        <a:cs typeface="+mn-cs"/>
                      </a:endParaRPr>
                    </a:p>
                  </a:txBody>
                  <a:tcPr marL="96406" marR="96406" marT="48209" marB="48209"/>
                </a:tc>
              </a:tr>
              <a:tr h="674923">
                <a:tc>
                  <a:txBody>
                    <a:bodyPr/>
                    <a:lstStyle/>
                    <a:p>
                      <a:pPr algn="ctr"/>
                      <a:r>
                        <a:rPr lang="en-US" altLang="zh-CN" sz="1900" dirty="0" smtClean="0">
                          <a:solidFill>
                            <a:schemeClr val="tx1"/>
                          </a:solidFill>
                        </a:rPr>
                        <a:t>Spark</a:t>
                      </a:r>
                      <a:r>
                        <a:rPr lang="zh-CN" altLang="en-US" sz="1900" dirty="0" smtClean="0">
                          <a:solidFill>
                            <a:schemeClr val="tx1"/>
                          </a:solidFill>
                        </a:rPr>
                        <a:t>处理速度</a:t>
                      </a:r>
                      <a:endParaRPr lang="zh-CN" altLang="en-US" sz="1900" dirty="0">
                        <a:solidFill>
                          <a:schemeClr val="tx1"/>
                        </a:solidFill>
                      </a:endParaRPr>
                    </a:p>
                  </a:txBody>
                  <a:tcPr marL="96406" marR="96406" marT="48209" marB="48209" anchor="ctr"/>
                </a:tc>
                <a:tc>
                  <a:txBody>
                    <a:bodyPr/>
                    <a:lstStyle/>
                    <a:p>
                      <a:pPr algn="just">
                        <a:spcAft>
                          <a:spcPts val="0"/>
                        </a:spcAft>
                      </a:pPr>
                      <a:r>
                        <a:rPr lang="en-US" sz="1898" kern="1200" dirty="0">
                          <a:solidFill>
                            <a:schemeClr val="dk1"/>
                          </a:solidFill>
                          <a:effectLst/>
                          <a:latin typeface="+mn-lt"/>
                          <a:ea typeface="+mn-ea"/>
                          <a:cs typeface="+mn-cs"/>
                        </a:rPr>
                        <a:t>Spark</a:t>
                      </a:r>
                      <a:r>
                        <a:rPr lang="zh-CN" sz="1898" kern="1200" dirty="0">
                          <a:solidFill>
                            <a:schemeClr val="dk1"/>
                          </a:solidFill>
                          <a:effectLst/>
                          <a:latin typeface="+mn-lt"/>
                          <a:ea typeface="+mn-ea"/>
                          <a:cs typeface="+mn-cs"/>
                        </a:rPr>
                        <a:t>实时分析时间：每一</a:t>
                      </a:r>
                      <a:r>
                        <a:rPr lang="zh-CN" sz="1898" kern="1200" dirty="0" smtClean="0">
                          <a:solidFill>
                            <a:schemeClr val="dk1"/>
                          </a:solidFill>
                          <a:effectLst/>
                          <a:latin typeface="+mn-lt"/>
                          <a:ea typeface="+mn-ea"/>
                          <a:cs typeface="+mn-cs"/>
                        </a:rPr>
                        <a:t>条</a:t>
                      </a:r>
                      <a:r>
                        <a:rPr lang="zh-CN" altLang="en-US" sz="1898" kern="1200" dirty="0" smtClean="0">
                          <a:solidFill>
                            <a:schemeClr val="dk1"/>
                          </a:solidFill>
                          <a:effectLst/>
                          <a:latin typeface="+mn-lt"/>
                          <a:ea typeface="+mn-ea"/>
                          <a:cs typeface="+mn-cs"/>
                        </a:rPr>
                        <a:t>不超过</a:t>
                      </a:r>
                      <a:r>
                        <a:rPr lang="en-US" sz="1898" kern="1200" dirty="0" smtClean="0">
                          <a:solidFill>
                            <a:schemeClr val="dk1"/>
                          </a:solidFill>
                          <a:effectLst/>
                          <a:latin typeface="+mn-lt"/>
                          <a:ea typeface="+mn-ea"/>
                          <a:cs typeface="+mn-cs"/>
                        </a:rPr>
                        <a:t>0.001s</a:t>
                      </a:r>
                      <a:r>
                        <a:rPr lang="zh-CN" sz="1898" kern="1200" dirty="0">
                          <a:solidFill>
                            <a:schemeClr val="dk1"/>
                          </a:solidFill>
                          <a:effectLst/>
                          <a:latin typeface="+mn-lt"/>
                          <a:ea typeface="+mn-ea"/>
                          <a:cs typeface="+mn-cs"/>
                        </a:rPr>
                        <a:t>，用时不超过</a:t>
                      </a:r>
                      <a:r>
                        <a:rPr lang="en-US" sz="1898" kern="1200" dirty="0">
                          <a:solidFill>
                            <a:schemeClr val="dk1"/>
                          </a:solidFill>
                          <a:effectLst/>
                          <a:latin typeface="+mn-lt"/>
                          <a:ea typeface="+mn-ea"/>
                          <a:cs typeface="+mn-cs"/>
                        </a:rPr>
                        <a:t>1s</a:t>
                      </a:r>
                      <a:endParaRPr lang="zh-CN" sz="1898" kern="1200" dirty="0">
                        <a:solidFill>
                          <a:schemeClr val="dk1"/>
                        </a:solidFill>
                        <a:effectLst/>
                        <a:latin typeface="+mn-lt"/>
                        <a:ea typeface="+mn-ea"/>
                        <a:cs typeface="+mn-cs"/>
                      </a:endParaRPr>
                    </a:p>
                  </a:txBody>
                  <a:tcPr marL="68580" marR="68580" marT="0" marB="0"/>
                </a:tc>
              </a:tr>
              <a:tr h="3856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900" b="1" kern="1200" dirty="0" smtClean="0">
                          <a:solidFill>
                            <a:schemeClr val="bg2"/>
                          </a:solidFill>
                          <a:latin typeface="+mn-ea"/>
                          <a:ea typeface="+mn-ea"/>
                          <a:cs typeface="+mn-cs"/>
                        </a:rPr>
                        <a:t>Tomcat</a:t>
                      </a:r>
                      <a:r>
                        <a:rPr lang="zh-CN" altLang="en-US" sz="1900" b="1" kern="1200" dirty="0" smtClean="0">
                          <a:solidFill>
                            <a:schemeClr val="bg2"/>
                          </a:solidFill>
                          <a:latin typeface="+mn-ea"/>
                          <a:ea typeface="+mn-ea"/>
                          <a:cs typeface="+mn-cs"/>
                        </a:rPr>
                        <a:t>集群</a:t>
                      </a:r>
                      <a:endParaRPr lang="en-US" altLang="zh-CN" sz="1900" b="1" kern="1200" dirty="0" smtClean="0">
                        <a:solidFill>
                          <a:schemeClr val="bg2"/>
                        </a:solidFill>
                        <a:latin typeface="+mn-ea"/>
                        <a:ea typeface="+mn-ea"/>
                        <a:cs typeface="+mn-cs"/>
                      </a:endParaRPr>
                    </a:p>
                  </a:txBody>
                  <a:tcPr marL="96406" marR="96406" marT="48209" marB="48209"/>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900" b="1" kern="1200" dirty="0" smtClean="0">
                          <a:solidFill>
                            <a:schemeClr val="bg2"/>
                          </a:solidFill>
                          <a:latin typeface="+mn-ea"/>
                          <a:ea typeface="+mn-ea"/>
                          <a:cs typeface="+mn-cs"/>
                        </a:rPr>
                        <a:t>支持</a:t>
                      </a:r>
                      <a:r>
                        <a:rPr lang="en-US" altLang="zh-CN" sz="1900" b="1" kern="1200" dirty="0" smtClean="0">
                          <a:solidFill>
                            <a:schemeClr val="bg2"/>
                          </a:solidFill>
                          <a:latin typeface="+mn-ea"/>
                          <a:ea typeface="+mn-ea"/>
                          <a:cs typeface="+mn-cs"/>
                        </a:rPr>
                        <a:t>1300</a:t>
                      </a:r>
                      <a:r>
                        <a:rPr lang="zh-CN" altLang="en-US" sz="1900" b="1" kern="1200" dirty="0" smtClean="0">
                          <a:solidFill>
                            <a:schemeClr val="bg2"/>
                          </a:solidFill>
                          <a:latin typeface="+mn-ea"/>
                          <a:ea typeface="+mn-ea"/>
                          <a:cs typeface="+mn-cs"/>
                        </a:rPr>
                        <a:t>并发</a:t>
                      </a:r>
                      <a:endParaRPr lang="en-US" altLang="zh-CN" sz="1900" b="1" kern="1200" dirty="0" smtClean="0">
                        <a:solidFill>
                          <a:schemeClr val="bg2"/>
                        </a:solidFill>
                        <a:latin typeface="+mn-ea"/>
                        <a:ea typeface="+mn-ea"/>
                        <a:cs typeface="+mn-cs"/>
                      </a:endParaRPr>
                    </a:p>
                  </a:txBody>
                  <a:tcPr marL="96406" marR="96406" marT="48209" marB="48209"/>
                </a:tc>
              </a:tr>
            </a:tbl>
          </a:graphicData>
        </a:graphic>
      </p:graphicFrame>
    </p:spTree>
    <p:extLst>
      <p:ext uri="{BB962C8B-B14F-4D97-AF65-F5344CB8AC3E}">
        <p14:creationId xmlns:p14="http://schemas.microsoft.com/office/powerpoint/2010/main" val="38839230"/>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
          <p:cNvGrpSpPr/>
          <p:nvPr/>
        </p:nvGrpSpPr>
        <p:grpSpPr>
          <a:xfrm>
            <a:off x="353" y="3025603"/>
            <a:ext cx="6192039" cy="162011"/>
            <a:chOff x="0" y="2341322"/>
            <a:chExt cx="4403469" cy="115214"/>
          </a:xfrm>
          <a:solidFill>
            <a:schemeClr val="accent1"/>
          </a:solidFill>
        </p:grpSpPr>
        <p:sp>
          <p:nvSpPr>
            <p:cNvPr id="13" name="Rectangle 12"/>
            <p:cNvSpPr/>
            <p:nvPr/>
          </p:nvSpPr>
          <p:spPr>
            <a:xfrm>
              <a:off x="0" y="2341322"/>
              <a:ext cx="4403469"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72">
                <a:defRPr/>
              </a:pPr>
              <a:endParaRPr lang="en-US" sz="2669" dirty="0">
                <a:latin typeface="Arial" panose="020B0604020202020204" pitchFamily="34" charset="0"/>
                <a:ea typeface="微软雅黑" panose="020B0503020204020204" pitchFamily="34" charset="-122"/>
                <a:sym typeface="Arial" panose="020B0604020202020204" pitchFamily="34" charset="0"/>
              </a:endParaRPr>
            </a:p>
          </p:txBody>
        </p:sp>
        <p:sp>
          <p:nvSpPr>
            <p:cNvPr id="15" name="Rectangle 14"/>
            <p:cNvSpPr/>
            <p:nvPr/>
          </p:nvSpPr>
          <p:spPr>
            <a:xfrm>
              <a:off x="3535074" y="2387041"/>
              <a:ext cx="868395" cy="694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72">
                <a:defRPr/>
              </a:pPr>
              <a:endParaRPr lang="en-US" sz="2669"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8" name="矩形 7"/>
          <p:cNvSpPr/>
          <p:nvPr/>
        </p:nvSpPr>
        <p:spPr>
          <a:xfrm>
            <a:off x="4845199" y="3421633"/>
            <a:ext cx="4392488" cy="738664"/>
          </a:xfrm>
          <a:prstGeom prst="rect">
            <a:avLst/>
          </a:prstGeom>
        </p:spPr>
        <p:txBody>
          <a:bodyPr wrap="square" lIns="0" tIns="0" rIns="0" bIns="0">
            <a:spAutoFit/>
          </a:bodyPr>
          <a:lstStyle/>
          <a:p>
            <a:r>
              <a:rPr lang="en-US" altLang="zh-CN" sz="4800" dirty="0" smtClean="0">
                <a:solidFill>
                  <a:schemeClr val="accent1"/>
                </a:solidFill>
                <a:ea typeface="微软雅黑" panose="020B0503020204020204" pitchFamily="34" charset="-122"/>
                <a:cs typeface="+mn-ea"/>
                <a:sym typeface="+mn-lt"/>
              </a:rPr>
              <a:t>	</a:t>
            </a:r>
            <a:r>
              <a:rPr lang="zh-CN" altLang="en-US" sz="4800" dirty="0" smtClean="0">
                <a:solidFill>
                  <a:schemeClr val="accent1"/>
                </a:solidFill>
                <a:ea typeface="微软雅黑" panose="020B0503020204020204" pitchFamily="34" charset="-122"/>
                <a:cs typeface="+mn-ea"/>
                <a:sym typeface="+mn-lt"/>
              </a:rPr>
              <a:t>系统特色</a:t>
            </a:r>
            <a:endParaRPr lang="zh-CN" altLang="en-US" sz="4800" dirty="0">
              <a:solidFill>
                <a:schemeClr val="accent1"/>
              </a:solidFill>
              <a:ea typeface="微软雅黑" panose="020B0503020204020204" pitchFamily="34" charset="-122"/>
              <a:cs typeface="+mn-ea"/>
              <a:sym typeface="+mn-lt"/>
            </a:endParaRPr>
          </a:p>
        </p:txBody>
      </p:sp>
    </p:spTree>
    <p:extLst>
      <p:ext uri="{BB962C8B-B14F-4D97-AF65-F5344CB8AC3E}">
        <p14:creationId xmlns:p14="http://schemas.microsoft.com/office/powerpoint/2010/main" val="3744334949"/>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accel="50000" decel="5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strVal val="4*#ppt_w"/>
                                          </p:val>
                                        </p:tav>
                                        <p:tav tm="100000">
                                          <p:val>
                                            <p:strVal val="#ppt_w"/>
                                          </p:val>
                                        </p:tav>
                                      </p:tavLst>
                                    </p:anim>
                                    <p:anim calcmode="lin" valueType="num">
                                      <p:cBhvr>
                                        <p:cTn id="14" dur="500" fill="hold"/>
                                        <p:tgtEl>
                                          <p:spTgt spid="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Box 54"/>
          <p:cNvSpPr txBox="1">
            <a:spLocks noChangeArrowheads="1"/>
          </p:cNvSpPr>
          <p:nvPr/>
        </p:nvSpPr>
        <p:spPr bwMode="auto">
          <a:xfrm>
            <a:off x="1402529" y="48077"/>
            <a:ext cx="5315553" cy="54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952" dirty="0">
                <a:solidFill>
                  <a:schemeClr val="accent2"/>
                </a:solidFill>
                <a:latin typeface="微软雅黑" panose="020B0503020204020204" pitchFamily="34" charset="-122"/>
              </a:rPr>
              <a:t>5</a:t>
            </a:r>
            <a:r>
              <a:rPr lang="en-US" altLang="zh-CN" sz="2952" dirty="0" smtClean="0">
                <a:solidFill>
                  <a:schemeClr val="accent2"/>
                </a:solidFill>
                <a:latin typeface="微软雅黑" panose="020B0503020204020204" pitchFamily="34" charset="-122"/>
              </a:rPr>
              <a:t>.1 </a:t>
            </a:r>
            <a:r>
              <a:rPr lang="zh-CN" altLang="en-US" sz="2952" dirty="0" smtClean="0">
                <a:solidFill>
                  <a:schemeClr val="accent2"/>
                </a:solidFill>
                <a:latin typeface="微软雅黑" panose="020B0503020204020204" pitchFamily="34" charset="-122"/>
              </a:rPr>
              <a:t>分析预测</a:t>
            </a:r>
            <a:endParaRPr lang="zh-CN" altLang="en-US" sz="2952" dirty="0">
              <a:solidFill>
                <a:schemeClr val="accent2"/>
              </a:solidFill>
              <a:latin typeface="微软雅黑" panose="020B0503020204020204" pitchFamily="34" charset="-122"/>
            </a:endParaRPr>
          </a:p>
        </p:txBody>
      </p:sp>
      <p:sp>
        <p:nvSpPr>
          <p:cNvPr id="35843" name="TextBox 55"/>
          <p:cNvSpPr txBox="1">
            <a:spLocks noChangeArrowheads="1"/>
          </p:cNvSpPr>
          <p:nvPr/>
        </p:nvSpPr>
        <p:spPr bwMode="auto">
          <a:xfrm>
            <a:off x="147283" y="113350"/>
            <a:ext cx="1123028" cy="41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r" eaLnBrk="1" hangingPunct="1">
              <a:spcBef>
                <a:spcPct val="0"/>
              </a:spcBef>
              <a:buFontTx/>
              <a:buNone/>
            </a:pPr>
            <a:r>
              <a:rPr lang="en-US" altLang="zh-CN" sz="2109" dirty="0">
                <a:solidFill>
                  <a:schemeClr val="accent2"/>
                </a:solidFill>
                <a:ea typeface="宋体" panose="02010600030101010101" pitchFamily="2" charset="-122"/>
              </a:rPr>
              <a:t>Part</a:t>
            </a:r>
            <a:r>
              <a:rPr lang="en-US" altLang="zh-CN" sz="1898" dirty="0">
                <a:solidFill>
                  <a:schemeClr val="accent2"/>
                </a:solidFill>
                <a:ea typeface="宋体" panose="02010600030101010101" pitchFamily="2" charset="-122"/>
              </a:rPr>
              <a:t>  </a:t>
            </a:r>
            <a:r>
              <a:rPr lang="en-US" altLang="zh-CN" sz="1898" dirty="0" smtClean="0">
                <a:solidFill>
                  <a:schemeClr val="accent2"/>
                </a:solidFill>
                <a:ea typeface="宋体" panose="02010600030101010101" pitchFamily="2" charset="-122"/>
              </a:rPr>
              <a:t>5</a:t>
            </a:r>
            <a:endParaRPr lang="zh-CN" altLang="en-US" sz="1898" dirty="0">
              <a:solidFill>
                <a:schemeClr val="accent2"/>
              </a:solidFill>
              <a:ea typeface="宋体" panose="02010600030101010101" pitchFamily="2" charset="-122"/>
            </a:endParaRPr>
          </a:p>
        </p:txBody>
      </p:sp>
      <p:sp>
        <p:nvSpPr>
          <p:cNvPr id="57" name="Rectangle 5"/>
          <p:cNvSpPr>
            <a:spLocks noChangeArrowheads="1"/>
          </p:cNvSpPr>
          <p:nvPr/>
        </p:nvSpPr>
        <p:spPr bwMode="auto">
          <a:xfrm>
            <a:off x="381596" y="2292458"/>
            <a:ext cx="12117317" cy="2724723"/>
          </a:xfrm>
          <a:prstGeom prst="rect">
            <a:avLst/>
          </a:prstGeom>
          <a:solidFill>
            <a:schemeClr val="accent1">
              <a:lumMod val="60000"/>
              <a:lumOff val="40000"/>
            </a:schemeClr>
          </a:solidFill>
          <a:ln>
            <a:noFill/>
          </a:ln>
        </p:spPr>
        <p:txBody>
          <a:bodyPr/>
          <a:lstStyle/>
          <a:p>
            <a:pPr eaLnBrk="1" hangingPunct="1">
              <a:buFont typeface="Arial" pitchFamily="34" charset="0"/>
              <a:buNone/>
              <a:defRPr/>
            </a:pPr>
            <a:endParaRPr lang="zh-CN" altLang="en-US">
              <a:solidFill>
                <a:srgbClr val="C4261D"/>
              </a:solidFill>
            </a:endParaRPr>
          </a:p>
        </p:txBody>
      </p:sp>
      <p:sp>
        <p:nvSpPr>
          <p:cNvPr id="35845" name="Rectangle 8"/>
          <p:cNvSpPr>
            <a:spLocks noChangeArrowheads="1"/>
          </p:cNvSpPr>
          <p:nvPr/>
        </p:nvSpPr>
        <p:spPr bwMode="auto">
          <a:xfrm>
            <a:off x="1" y="2292458"/>
            <a:ext cx="266113" cy="272472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98">
              <a:solidFill>
                <a:srgbClr val="C4261D"/>
              </a:solidFill>
              <a:ea typeface="宋体" panose="02010600030101010101" pitchFamily="2" charset="-122"/>
            </a:endParaRPr>
          </a:p>
        </p:txBody>
      </p:sp>
      <p:pic>
        <p:nvPicPr>
          <p:cNvPr id="35846" name="Picture 57"/>
          <p:cNvPicPr>
            <a:picLocks noChangeAspect="1" noChangeArrowheads="1"/>
          </p:cNvPicPr>
          <p:nvPr/>
        </p:nvPicPr>
        <p:blipFill>
          <a:blip r:embed="rId3">
            <a:lum bright="24000"/>
            <a:extLst>
              <a:ext uri="{28A0092B-C50C-407E-A947-70E740481C1C}">
                <a14:useLocalDpi xmlns:a14="http://schemas.microsoft.com/office/drawing/2010/main" val="0"/>
              </a:ext>
            </a:extLst>
          </a:blip>
          <a:srcRect t="50449" r="-420"/>
          <a:stretch>
            <a:fillRect/>
          </a:stretch>
        </p:blipFill>
        <p:spPr bwMode="auto">
          <a:xfrm>
            <a:off x="736412" y="6804653"/>
            <a:ext cx="4341481" cy="214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圆角矩形 59"/>
          <p:cNvSpPr/>
          <p:nvPr/>
        </p:nvSpPr>
        <p:spPr bwMode="auto">
          <a:xfrm>
            <a:off x="1188301" y="2553550"/>
            <a:ext cx="3263642" cy="4251103"/>
          </a:xfrm>
          <a:prstGeom prst="roundRect">
            <a:avLst>
              <a:gd name="adj" fmla="val 4325"/>
            </a:avLst>
          </a:prstGeom>
          <a:solidFill>
            <a:schemeClr val="accent2">
              <a:lumMod val="95000"/>
            </a:schemeClr>
          </a:solidFill>
          <a:ln w="9525" cap="flat" cmpd="sng" algn="ctr">
            <a:solidFill>
              <a:schemeClr val="accent1">
                <a:lumMod val="40000"/>
                <a:lumOff val="60000"/>
              </a:schemeClr>
            </a:solidFill>
            <a:prstDash val="solid"/>
            <a:round/>
            <a:headEnd type="none" w="med" len="med"/>
            <a:tailEnd type="none" w="med" len="med"/>
          </a:ln>
          <a:effectLst/>
          <a:extLst/>
        </p:spPr>
        <p:txBody>
          <a:bodyPr/>
          <a:lstStyle/>
          <a:p>
            <a:pPr eaLnBrk="1" hangingPunct="1">
              <a:buFont typeface="Arial" pitchFamily="34" charset="0"/>
              <a:buNone/>
              <a:defRPr/>
            </a:pPr>
            <a:endParaRPr lang="zh-CN" altLang="en-US" dirty="0">
              <a:solidFill>
                <a:srgbClr val="C4261D"/>
              </a:solidFill>
            </a:endParaRPr>
          </a:p>
        </p:txBody>
      </p:sp>
      <p:sp>
        <p:nvSpPr>
          <p:cNvPr id="62" name="圆角矩形 61"/>
          <p:cNvSpPr/>
          <p:nvPr/>
        </p:nvSpPr>
        <p:spPr bwMode="auto">
          <a:xfrm>
            <a:off x="4785002" y="2553550"/>
            <a:ext cx="3265315" cy="4251103"/>
          </a:xfrm>
          <a:prstGeom prst="roundRect">
            <a:avLst>
              <a:gd name="adj" fmla="val 4325"/>
            </a:avLst>
          </a:prstGeom>
          <a:solidFill>
            <a:schemeClr val="accent2">
              <a:lumMod val="95000"/>
            </a:schemeClr>
          </a:solidFill>
          <a:ln w="9525" cap="flat" cmpd="sng" algn="ctr">
            <a:solidFill>
              <a:schemeClr val="accent1">
                <a:lumMod val="40000"/>
                <a:lumOff val="60000"/>
              </a:schemeClr>
            </a:solidFill>
            <a:prstDash val="solid"/>
            <a:round/>
            <a:headEnd type="none" w="med" len="med"/>
            <a:tailEnd type="none" w="med" len="med"/>
          </a:ln>
          <a:effectLst/>
          <a:extLst/>
        </p:spPr>
        <p:txBody>
          <a:bodyPr/>
          <a:lstStyle/>
          <a:p>
            <a:pPr eaLnBrk="1" hangingPunct="1">
              <a:buFont typeface="Arial" pitchFamily="34" charset="0"/>
              <a:buNone/>
              <a:defRPr/>
            </a:pPr>
            <a:endParaRPr lang="zh-CN" altLang="en-US">
              <a:solidFill>
                <a:srgbClr val="C4261D"/>
              </a:solidFill>
            </a:endParaRPr>
          </a:p>
        </p:txBody>
      </p:sp>
      <p:sp>
        <p:nvSpPr>
          <p:cNvPr id="35850" name="TextBox 62"/>
          <p:cNvSpPr txBox="1">
            <a:spLocks noChangeArrowheads="1"/>
          </p:cNvSpPr>
          <p:nvPr/>
        </p:nvSpPr>
        <p:spPr bwMode="auto">
          <a:xfrm>
            <a:off x="5191802" y="3714503"/>
            <a:ext cx="2733091"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just" eaLnBrk="1" hangingPunct="1">
              <a:spcBef>
                <a:spcPct val="0"/>
              </a:spcBef>
              <a:buFontTx/>
              <a:buNone/>
            </a:pPr>
            <a:r>
              <a:rPr lang="zh-CN" altLang="en-US" dirty="0" smtClean="0">
                <a:latin typeface="微软雅黑" panose="020B0503020204020204" pitchFamily="34" charset="-122"/>
              </a:rPr>
              <a:t>采用</a:t>
            </a:r>
            <a:r>
              <a:rPr lang="en-US" altLang="zh-CN" dirty="0" smtClean="0">
                <a:latin typeface="微软雅黑" panose="020B0503020204020204" pitchFamily="34" charset="-122"/>
              </a:rPr>
              <a:t>Spark</a:t>
            </a:r>
            <a:r>
              <a:rPr lang="zh-CN" altLang="en-US" dirty="0" smtClean="0">
                <a:latin typeface="微软雅黑" panose="020B0503020204020204" pitchFamily="34" charset="-122"/>
              </a:rPr>
              <a:t>机器学习中的二项</a:t>
            </a:r>
            <a:r>
              <a:rPr lang="en-US" altLang="zh-CN" dirty="0" smtClean="0">
                <a:latin typeface="微软雅黑" panose="020B0503020204020204" pitchFamily="34" charset="-122"/>
              </a:rPr>
              <a:t>logistic</a:t>
            </a:r>
            <a:r>
              <a:rPr lang="zh-CN" altLang="en-US" dirty="0" smtClean="0">
                <a:latin typeface="微软雅黑" panose="020B0503020204020204" pitchFamily="34" charset="-122"/>
              </a:rPr>
              <a:t>回归模型对客流量结合历史数据与实时数据进行分析预测</a:t>
            </a:r>
            <a:endParaRPr lang="zh-CN" altLang="en-US" dirty="0">
              <a:latin typeface="微软雅黑" panose="020B0503020204020204" pitchFamily="34" charset="-122"/>
            </a:endParaRPr>
          </a:p>
        </p:txBody>
      </p:sp>
      <p:sp>
        <p:nvSpPr>
          <p:cNvPr id="64" name="圆角矩形 63"/>
          <p:cNvSpPr/>
          <p:nvPr/>
        </p:nvSpPr>
        <p:spPr bwMode="auto">
          <a:xfrm>
            <a:off x="8381703" y="2553550"/>
            <a:ext cx="3265316" cy="4251103"/>
          </a:xfrm>
          <a:prstGeom prst="roundRect">
            <a:avLst>
              <a:gd name="adj" fmla="val 4325"/>
            </a:avLst>
          </a:prstGeom>
          <a:solidFill>
            <a:schemeClr val="accent2">
              <a:lumMod val="95000"/>
            </a:schemeClr>
          </a:solidFill>
          <a:ln w="9525" cap="flat" cmpd="sng" algn="ctr">
            <a:solidFill>
              <a:schemeClr val="accent1">
                <a:lumMod val="40000"/>
                <a:lumOff val="60000"/>
              </a:schemeClr>
            </a:solidFill>
            <a:prstDash val="solid"/>
            <a:round/>
            <a:headEnd type="none" w="med" len="med"/>
            <a:tailEnd type="none" w="med" len="med"/>
          </a:ln>
          <a:effectLst/>
          <a:extLst/>
        </p:spPr>
        <p:txBody>
          <a:bodyPr/>
          <a:lstStyle/>
          <a:p>
            <a:pPr eaLnBrk="1" hangingPunct="1">
              <a:buFont typeface="Arial" pitchFamily="34" charset="0"/>
              <a:buNone/>
              <a:defRPr/>
            </a:pPr>
            <a:endParaRPr lang="zh-CN" altLang="en-US">
              <a:solidFill>
                <a:srgbClr val="C4261D"/>
              </a:solidFill>
            </a:endParaRPr>
          </a:p>
        </p:txBody>
      </p:sp>
      <p:sp>
        <p:nvSpPr>
          <p:cNvPr id="35852" name="TextBox 64"/>
          <p:cNvSpPr txBox="1">
            <a:spLocks noChangeArrowheads="1"/>
          </p:cNvSpPr>
          <p:nvPr/>
        </p:nvSpPr>
        <p:spPr bwMode="auto">
          <a:xfrm>
            <a:off x="8688870" y="3231383"/>
            <a:ext cx="2733092"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just">
              <a:lnSpc>
                <a:spcPct val="150000"/>
              </a:lnSpc>
              <a:spcBef>
                <a:spcPct val="0"/>
              </a:spcBef>
              <a:buNone/>
            </a:pPr>
            <a:r>
              <a:rPr lang="zh-CN" altLang="en-US" dirty="0">
                <a:latin typeface="微软雅黑" panose="020B0503020204020204" pitchFamily="34" charset="-122"/>
              </a:rPr>
              <a:t>对周数据进行特色模型训练，商店周一至周日的营业状况结合人群的工作日等实际情况呈现特色规律根据规律不断训练预测模型为商家提供有效预测。</a:t>
            </a:r>
          </a:p>
        </p:txBody>
      </p:sp>
      <p:pic>
        <p:nvPicPr>
          <p:cNvPr id="35853" name="Picture 57"/>
          <p:cNvPicPr>
            <a:picLocks noChangeAspect="1" noChangeArrowheads="1"/>
          </p:cNvPicPr>
          <p:nvPr/>
        </p:nvPicPr>
        <p:blipFill>
          <a:blip r:embed="rId3">
            <a:lum bright="24000"/>
            <a:extLst>
              <a:ext uri="{28A0092B-C50C-407E-A947-70E740481C1C}">
                <a14:useLocalDpi xmlns:a14="http://schemas.microsoft.com/office/drawing/2010/main" val="0"/>
              </a:ext>
            </a:extLst>
          </a:blip>
          <a:srcRect t="50449" r="-420"/>
          <a:stretch>
            <a:fillRect/>
          </a:stretch>
        </p:blipFill>
        <p:spPr bwMode="auto">
          <a:xfrm>
            <a:off x="4207589" y="6804653"/>
            <a:ext cx="4343155" cy="214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54" name="Picture 57"/>
          <p:cNvPicPr>
            <a:picLocks noChangeAspect="1" noChangeArrowheads="1"/>
          </p:cNvPicPr>
          <p:nvPr/>
        </p:nvPicPr>
        <p:blipFill>
          <a:blip r:embed="rId3">
            <a:lum bright="24000"/>
            <a:extLst>
              <a:ext uri="{28A0092B-C50C-407E-A947-70E740481C1C}">
                <a14:useLocalDpi xmlns:a14="http://schemas.microsoft.com/office/drawing/2010/main" val="0"/>
              </a:ext>
            </a:extLst>
          </a:blip>
          <a:srcRect t="50449" r="-420"/>
          <a:stretch>
            <a:fillRect/>
          </a:stretch>
        </p:blipFill>
        <p:spPr bwMode="auto">
          <a:xfrm>
            <a:off x="7842784" y="6804653"/>
            <a:ext cx="4343155" cy="214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55" name="Rectangle 8"/>
          <p:cNvSpPr>
            <a:spLocks noChangeArrowheads="1"/>
          </p:cNvSpPr>
          <p:nvPr/>
        </p:nvSpPr>
        <p:spPr bwMode="auto">
          <a:xfrm>
            <a:off x="12592638" y="2292458"/>
            <a:ext cx="266113" cy="272472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98">
              <a:solidFill>
                <a:srgbClr val="C4261D"/>
              </a:solidFill>
              <a:ea typeface="宋体" panose="02010600030101010101" pitchFamily="2" charset="-122"/>
            </a:endParaRPr>
          </a:p>
        </p:txBody>
      </p:sp>
      <p:sp>
        <p:nvSpPr>
          <p:cNvPr id="35856" name="椭圆 68"/>
          <p:cNvSpPr>
            <a:spLocks noChangeArrowheads="1"/>
          </p:cNvSpPr>
          <p:nvPr/>
        </p:nvSpPr>
        <p:spPr bwMode="auto">
          <a:xfrm>
            <a:off x="1909650" y="1418807"/>
            <a:ext cx="1817598" cy="1817598"/>
          </a:xfrm>
          <a:prstGeom prst="ellipse">
            <a:avLst/>
          </a:prstGeom>
          <a:solidFill>
            <a:schemeClr val="tx1"/>
          </a:solidFill>
          <a:ln w="9525" algn="ctr">
            <a:solidFill>
              <a:schemeClr val="accent2"/>
            </a:solidFill>
            <a:round/>
            <a:headEnd/>
            <a:tailE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98">
              <a:solidFill>
                <a:srgbClr val="C4261D"/>
              </a:solidFill>
              <a:ea typeface="宋体" panose="02010600030101010101" pitchFamily="2" charset="-122"/>
            </a:endParaRPr>
          </a:p>
        </p:txBody>
      </p:sp>
      <p:sp>
        <p:nvSpPr>
          <p:cNvPr id="35857" name="TextBox 69"/>
          <p:cNvSpPr txBox="1">
            <a:spLocks noChangeArrowheads="1"/>
          </p:cNvSpPr>
          <p:nvPr/>
        </p:nvSpPr>
        <p:spPr bwMode="auto">
          <a:xfrm>
            <a:off x="2102121" y="2178649"/>
            <a:ext cx="1479892" cy="481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zh-CN" altLang="en-US" sz="2530" dirty="0">
                <a:solidFill>
                  <a:srgbClr val="F8F8F8"/>
                </a:solidFill>
                <a:latin typeface="微软雅黑" panose="020B0503020204020204" pitchFamily="34" charset="-122"/>
              </a:rPr>
              <a:t>数据</a:t>
            </a:r>
            <a:r>
              <a:rPr lang="zh-CN" altLang="en-US" sz="2530" dirty="0" smtClean="0">
                <a:solidFill>
                  <a:srgbClr val="F8F8F8"/>
                </a:solidFill>
                <a:latin typeface="微软雅黑" panose="020B0503020204020204" pitchFamily="34" charset="-122"/>
              </a:rPr>
              <a:t>抽取</a:t>
            </a:r>
            <a:endParaRPr lang="zh-CN" altLang="en-US" sz="2530" dirty="0">
              <a:solidFill>
                <a:srgbClr val="F8F8F8"/>
              </a:solidFill>
              <a:latin typeface="微软雅黑" panose="020B0503020204020204" pitchFamily="34" charset="-122"/>
            </a:endParaRPr>
          </a:p>
        </p:txBody>
      </p:sp>
      <p:grpSp>
        <p:nvGrpSpPr>
          <p:cNvPr id="35858" name="组合 70"/>
          <p:cNvGrpSpPr>
            <a:grpSpLocks/>
          </p:cNvGrpSpPr>
          <p:nvPr/>
        </p:nvGrpSpPr>
        <p:grpSpPr bwMode="auto">
          <a:xfrm>
            <a:off x="1906303" y="1604583"/>
            <a:ext cx="543940" cy="545614"/>
            <a:chOff x="1807482" y="1521065"/>
            <a:chExt cx="517088" cy="517088"/>
          </a:xfrm>
        </p:grpSpPr>
        <p:sp>
          <p:nvSpPr>
            <p:cNvPr id="35869" name="椭圆 71"/>
            <p:cNvSpPr>
              <a:spLocks noChangeArrowheads="1"/>
            </p:cNvSpPr>
            <p:nvPr/>
          </p:nvSpPr>
          <p:spPr bwMode="auto">
            <a:xfrm>
              <a:off x="1807482" y="1521065"/>
              <a:ext cx="517088" cy="517088"/>
            </a:xfrm>
            <a:prstGeom prst="ellipse">
              <a:avLst/>
            </a:prstGeom>
            <a:solidFill>
              <a:schemeClr val="bg2"/>
            </a:solidFill>
            <a:ln w="9525" algn="ctr">
              <a:solidFill>
                <a:srgbClr val="F8F8F8"/>
              </a:solidFill>
              <a:round/>
              <a:headEnd/>
              <a:tailE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98">
                <a:solidFill>
                  <a:schemeClr val="accent2"/>
                </a:solidFill>
                <a:ea typeface="宋体" panose="02010600030101010101" pitchFamily="2" charset="-122"/>
              </a:endParaRPr>
            </a:p>
          </p:txBody>
        </p:sp>
        <p:sp>
          <p:nvSpPr>
            <p:cNvPr id="35870" name="TextBox 72"/>
            <p:cNvSpPr txBox="1">
              <a:spLocks noChangeArrowheads="1"/>
            </p:cNvSpPr>
            <p:nvPr/>
          </p:nvSpPr>
          <p:spPr bwMode="auto">
            <a:xfrm>
              <a:off x="1883123" y="1548776"/>
              <a:ext cx="356891" cy="45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530">
                  <a:solidFill>
                    <a:schemeClr val="accent2"/>
                  </a:solidFill>
                  <a:latin typeface="微软雅黑" panose="020B0503020204020204" pitchFamily="34" charset="-122"/>
                </a:rPr>
                <a:t>1</a:t>
              </a:r>
              <a:endParaRPr lang="zh-CN" altLang="en-US" sz="2530">
                <a:solidFill>
                  <a:schemeClr val="accent2"/>
                </a:solidFill>
                <a:latin typeface="微软雅黑" panose="020B0503020204020204" pitchFamily="34" charset="-122"/>
              </a:endParaRPr>
            </a:p>
          </p:txBody>
        </p:sp>
      </p:grpSp>
      <p:sp>
        <p:nvSpPr>
          <p:cNvPr id="35859" name="椭圆 73"/>
          <p:cNvSpPr>
            <a:spLocks noChangeArrowheads="1"/>
          </p:cNvSpPr>
          <p:nvPr/>
        </p:nvSpPr>
        <p:spPr bwMode="auto">
          <a:xfrm>
            <a:off x="5523087" y="1415460"/>
            <a:ext cx="1817598" cy="1815923"/>
          </a:xfrm>
          <a:prstGeom prst="ellipse">
            <a:avLst/>
          </a:prstGeom>
          <a:solidFill>
            <a:schemeClr val="tx2"/>
          </a:solidFill>
          <a:ln w="9525" algn="ctr">
            <a:solidFill>
              <a:schemeClr val="accent2"/>
            </a:solidFill>
            <a:round/>
            <a:headEnd/>
            <a:tailE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98">
              <a:solidFill>
                <a:srgbClr val="C4261D"/>
              </a:solidFill>
              <a:ea typeface="宋体" panose="02010600030101010101" pitchFamily="2" charset="-122"/>
            </a:endParaRPr>
          </a:p>
        </p:txBody>
      </p:sp>
      <p:sp>
        <p:nvSpPr>
          <p:cNvPr id="35860" name="TextBox 74"/>
          <p:cNvSpPr txBox="1">
            <a:spLocks noChangeArrowheads="1"/>
          </p:cNvSpPr>
          <p:nvPr/>
        </p:nvSpPr>
        <p:spPr bwMode="auto">
          <a:xfrm>
            <a:off x="5749032" y="2173628"/>
            <a:ext cx="1479892" cy="481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zh-CN" altLang="en-US" sz="2530" dirty="0" smtClean="0">
                <a:latin typeface="微软雅黑" panose="020B0503020204020204" pitchFamily="34" charset="-122"/>
              </a:rPr>
              <a:t>综合分析</a:t>
            </a:r>
            <a:endParaRPr lang="zh-CN" altLang="en-US" sz="2530" dirty="0">
              <a:latin typeface="微软雅黑" panose="020B0503020204020204" pitchFamily="34" charset="-122"/>
            </a:endParaRPr>
          </a:p>
        </p:txBody>
      </p:sp>
      <p:grpSp>
        <p:nvGrpSpPr>
          <p:cNvPr id="35861" name="组合 75"/>
          <p:cNvGrpSpPr>
            <a:grpSpLocks/>
          </p:cNvGrpSpPr>
          <p:nvPr/>
        </p:nvGrpSpPr>
        <p:grpSpPr bwMode="auto">
          <a:xfrm>
            <a:off x="5518067" y="1505837"/>
            <a:ext cx="545614" cy="545614"/>
            <a:chOff x="1807482" y="1521065"/>
            <a:chExt cx="517088" cy="517088"/>
          </a:xfrm>
        </p:grpSpPr>
        <p:sp>
          <p:nvSpPr>
            <p:cNvPr id="35867" name="椭圆 76"/>
            <p:cNvSpPr>
              <a:spLocks noChangeArrowheads="1"/>
            </p:cNvSpPr>
            <p:nvPr/>
          </p:nvSpPr>
          <p:spPr bwMode="auto">
            <a:xfrm>
              <a:off x="1807482" y="1521065"/>
              <a:ext cx="517088" cy="517088"/>
            </a:xfrm>
            <a:prstGeom prst="ellipse">
              <a:avLst/>
            </a:prstGeom>
            <a:solidFill>
              <a:schemeClr val="bg2"/>
            </a:solidFill>
            <a:ln w="9525" algn="ctr">
              <a:solidFill>
                <a:srgbClr val="F8F8F8"/>
              </a:solidFill>
              <a:round/>
              <a:headEnd/>
              <a:tailE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98">
                <a:solidFill>
                  <a:schemeClr val="accent2"/>
                </a:solidFill>
                <a:ea typeface="宋体" panose="02010600030101010101" pitchFamily="2" charset="-122"/>
              </a:endParaRPr>
            </a:p>
          </p:txBody>
        </p:sp>
        <p:sp>
          <p:nvSpPr>
            <p:cNvPr id="35868" name="TextBox 77"/>
            <p:cNvSpPr txBox="1">
              <a:spLocks noChangeArrowheads="1"/>
            </p:cNvSpPr>
            <p:nvPr/>
          </p:nvSpPr>
          <p:spPr bwMode="auto">
            <a:xfrm>
              <a:off x="1883123" y="1548776"/>
              <a:ext cx="355796" cy="45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530">
                  <a:solidFill>
                    <a:schemeClr val="accent2"/>
                  </a:solidFill>
                  <a:latin typeface="微软雅黑" panose="020B0503020204020204" pitchFamily="34" charset="-122"/>
                </a:rPr>
                <a:t>2</a:t>
              </a:r>
              <a:endParaRPr lang="zh-CN" altLang="en-US" sz="2530">
                <a:solidFill>
                  <a:schemeClr val="accent2"/>
                </a:solidFill>
                <a:latin typeface="微软雅黑" panose="020B0503020204020204" pitchFamily="34" charset="-122"/>
              </a:endParaRPr>
            </a:p>
          </p:txBody>
        </p:sp>
      </p:grpSp>
      <p:sp>
        <p:nvSpPr>
          <p:cNvPr id="35862" name="椭圆 78"/>
          <p:cNvSpPr>
            <a:spLocks noChangeArrowheads="1"/>
          </p:cNvSpPr>
          <p:nvPr/>
        </p:nvSpPr>
        <p:spPr bwMode="auto">
          <a:xfrm>
            <a:off x="9091336" y="1338471"/>
            <a:ext cx="1817598" cy="1817598"/>
          </a:xfrm>
          <a:prstGeom prst="ellipse">
            <a:avLst/>
          </a:prstGeom>
          <a:solidFill>
            <a:schemeClr val="bg1"/>
          </a:solidFill>
          <a:ln w="9525" algn="ctr">
            <a:solidFill>
              <a:schemeClr val="accent2"/>
            </a:solidFill>
            <a:round/>
            <a:headEnd/>
            <a:tailE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98">
              <a:solidFill>
                <a:srgbClr val="C4261D"/>
              </a:solidFill>
              <a:ea typeface="宋体" panose="02010600030101010101" pitchFamily="2" charset="-122"/>
            </a:endParaRPr>
          </a:p>
        </p:txBody>
      </p:sp>
      <p:sp>
        <p:nvSpPr>
          <p:cNvPr id="35863" name="TextBox 79"/>
          <p:cNvSpPr txBox="1">
            <a:spLocks noChangeArrowheads="1"/>
          </p:cNvSpPr>
          <p:nvPr/>
        </p:nvSpPr>
        <p:spPr bwMode="auto">
          <a:xfrm>
            <a:off x="9312219" y="2141670"/>
            <a:ext cx="1479892" cy="481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ctr" eaLnBrk="1" hangingPunct="1">
              <a:spcBef>
                <a:spcPct val="0"/>
              </a:spcBef>
              <a:buFontTx/>
              <a:buNone/>
            </a:pPr>
            <a:r>
              <a:rPr lang="zh-CN" altLang="en-US" sz="2530" dirty="0" smtClean="0">
                <a:solidFill>
                  <a:srgbClr val="F8F8F8"/>
                </a:solidFill>
                <a:latin typeface="微软雅黑" panose="020B0503020204020204" pitchFamily="34" charset="-122"/>
              </a:rPr>
              <a:t>特色归类</a:t>
            </a:r>
            <a:endParaRPr lang="zh-CN" altLang="en-US" sz="2530" dirty="0">
              <a:solidFill>
                <a:srgbClr val="F8F8F8"/>
              </a:solidFill>
              <a:latin typeface="微软雅黑" panose="020B0503020204020204" pitchFamily="34" charset="-122"/>
            </a:endParaRPr>
          </a:p>
        </p:txBody>
      </p:sp>
      <p:grpSp>
        <p:nvGrpSpPr>
          <p:cNvPr id="35864" name="组合 80"/>
          <p:cNvGrpSpPr>
            <a:grpSpLocks/>
          </p:cNvGrpSpPr>
          <p:nvPr/>
        </p:nvGrpSpPr>
        <p:grpSpPr bwMode="auto">
          <a:xfrm>
            <a:off x="9096236" y="1361852"/>
            <a:ext cx="545614" cy="543941"/>
            <a:chOff x="1807482" y="1521065"/>
            <a:chExt cx="517088" cy="517088"/>
          </a:xfrm>
        </p:grpSpPr>
        <p:sp>
          <p:nvSpPr>
            <p:cNvPr id="35865" name="椭圆 81"/>
            <p:cNvSpPr>
              <a:spLocks noChangeArrowheads="1"/>
            </p:cNvSpPr>
            <p:nvPr/>
          </p:nvSpPr>
          <p:spPr bwMode="auto">
            <a:xfrm>
              <a:off x="1807482" y="1521065"/>
              <a:ext cx="517088" cy="517088"/>
            </a:xfrm>
            <a:prstGeom prst="ellipse">
              <a:avLst/>
            </a:prstGeom>
            <a:solidFill>
              <a:schemeClr val="bg2"/>
            </a:solidFill>
            <a:ln w="9525" algn="ctr">
              <a:solidFill>
                <a:srgbClr val="F8F8F8"/>
              </a:solidFill>
              <a:round/>
              <a:headEnd/>
              <a:tailEnd/>
            </a:ln>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98">
                <a:solidFill>
                  <a:schemeClr val="accent2"/>
                </a:solidFill>
                <a:ea typeface="宋体" panose="02010600030101010101" pitchFamily="2" charset="-122"/>
              </a:endParaRPr>
            </a:p>
          </p:txBody>
        </p:sp>
        <p:sp>
          <p:nvSpPr>
            <p:cNvPr id="35866" name="TextBox 82"/>
            <p:cNvSpPr txBox="1">
              <a:spLocks noChangeArrowheads="1"/>
            </p:cNvSpPr>
            <p:nvPr/>
          </p:nvSpPr>
          <p:spPr bwMode="auto">
            <a:xfrm>
              <a:off x="1883123" y="1548776"/>
              <a:ext cx="355796" cy="457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530">
                  <a:solidFill>
                    <a:schemeClr val="accent2"/>
                  </a:solidFill>
                  <a:latin typeface="微软雅黑" panose="020B0503020204020204" pitchFamily="34" charset="-122"/>
                </a:rPr>
                <a:t>3</a:t>
              </a:r>
              <a:endParaRPr lang="zh-CN" altLang="en-US" sz="2530">
                <a:solidFill>
                  <a:schemeClr val="accent2"/>
                </a:solidFill>
                <a:latin typeface="微软雅黑" panose="020B0503020204020204" pitchFamily="34" charset="-122"/>
              </a:endParaRPr>
            </a:p>
          </p:txBody>
        </p:sp>
      </p:grpSp>
      <p:sp>
        <p:nvSpPr>
          <p:cNvPr id="31" name="TextBox 62"/>
          <p:cNvSpPr txBox="1">
            <a:spLocks noChangeArrowheads="1"/>
          </p:cNvSpPr>
          <p:nvPr/>
        </p:nvSpPr>
        <p:spPr bwMode="auto">
          <a:xfrm>
            <a:off x="1568222" y="3710139"/>
            <a:ext cx="273309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just" eaLnBrk="1" hangingPunct="1">
              <a:spcBef>
                <a:spcPct val="0"/>
              </a:spcBef>
              <a:buFontTx/>
              <a:buNone/>
            </a:pPr>
            <a:r>
              <a:rPr lang="zh-CN" altLang="en-US" dirty="0" smtClean="0">
                <a:latin typeface="微软雅黑" panose="020B0503020204020204" pitchFamily="34" charset="-122"/>
              </a:rPr>
              <a:t>对历史数据表中小时、日、周。月客流量数据进行抽取。</a:t>
            </a:r>
            <a:endParaRPr lang="zh-CN" altLang="en-US" dirty="0">
              <a:latin typeface="微软雅黑" panose="020B0503020204020204" pitchFamily="34" charset="-122"/>
            </a:endParaRPr>
          </a:p>
        </p:txBody>
      </p:sp>
    </p:spTree>
    <p:extLst>
      <p:ext uri="{BB962C8B-B14F-4D97-AF65-F5344CB8AC3E}">
        <p14:creationId xmlns:p14="http://schemas.microsoft.com/office/powerpoint/2010/main" val="3512711906"/>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Box 54"/>
          <p:cNvSpPr txBox="1">
            <a:spLocks noChangeArrowheads="1"/>
          </p:cNvSpPr>
          <p:nvPr/>
        </p:nvSpPr>
        <p:spPr bwMode="auto">
          <a:xfrm>
            <a:off x="1402529" y="48077"/>
            <a:ext cx="5315553" cy="1000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952" dirty="0">
                <a:solidFill>
                  <a:schemeClr val="accent2"/>
                </a:solidFill>
                <a:latin typeface="微软雅黑" panose="020B0503020204020204" pitchFamily="34" charset="-122"/>
              </a:rPr>
              <a:t>5</a:t>
            </a:r>
            <a:r>
              <a:rPr lang="en-US" altLang="zh-CN" sz="2952" dirty="0" smtClean="0">
                <a:solidFill>
                  <a:schemeClr val="accent2"/>
                </a:solidFill>
                <a:latin typeface="微软雅黑" panose="020B0503020204020204" pitchFamily="34" charset="-122"/>
              </a:rPr>
              <a:t>.2 </a:t>
            </a:r>
            <a:r>
              <a:rPr lang="zh-CN" altLang="en-US" sz="2952" dirty="0">
                <a:solidFill>
                  <a:schemeClr val="accent2"/>
                </a:solidFill>
                <a:latin typeface="微软雅黑" panose="020B0503020204020204" pitchFamily="34" charset="-122"/>
              </a:rPr>
              <a:t>系统特色</a:t>
            </a:r>
          </a:p>
          <a:p>
            <a:pPr eaLnBrk="1" hangingPunct="1">
              <a:spcBef>
                <a:spcPct val="0"/>
              </a:spcBef>
              <a:buFontTx/>
              <a:buNone/>
            </a:pPr>
            <a:endParaRPr lang="zh-CN" altLang="en-US" sz="2952" dirty="0">
              <a:solidFill>
                <a:schemeClr val="accent2"/>
              </a:solidFill>
              <a:latin typeface="微软雅黑" panose="020B0503020204020204" pitchFamily="34" charset="-122"/>
            </a:endParaRPr>
          </a:p>
        </p:txBody>
      </p:sp>
      <p:sp>
        <p:nvSpPr>
          <p:cNvPr id="44035" name="TextBox 55"/>
          <p:cNvSpPr txBox="1">
            <a:spLocks noChangeArrowheads="1"/>
          </p:cNvSpPr>
          <p:nvPr/>
        </p:nvSpPr>
        <p:spPr bwMode="auto">
          <a:xfrm>
            <a:off x="147283" y="113350"/>
            <a:ext cx="1123028" cy="41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r" eaLnBrk="1" hangingPunct="1">
              <a:spcBef>
                <a:spcPct val="0"/>
              </a:spcBef>
              <a:buFontTx/>
              <a:buNone/>
            </a:pPr>
            <a:r>
              <a:rPr lang="en-US" altLang="zh-CN" sz="2109" dirty="0">
                <a:solidFill>
                  <a:schemeClr val="accent2"/>
                </a:solidFill>
                <a:ea typeface="宋体" panose="02010600030101010101" pitchFamily="2" charset="-122"/>
              </a:rPr>
              <a:t>Part</a:t>
            </a:r>
            <a:r>
              <a:rPr lang="en-US" altLang="zh-CN" sz="1898" dirty="0">
                <a:solidFill>
                  <a:schemeClr val="accent2"/>
                </a:solidFill>
                <a:ea typeface="宋体" panose="02010600030101010101" pitchFamily="2" charset="-122"/>
              </a:rPr>
              <a:t>  </a:t>
            </a:r>
            <a:r>
              <a:rPr lang="en-US" altLang="zh-CN" sz="1898" dirty="0" smtClean="0">
                <a:solidFill>
                  <a:schemeClr val="accent2"/>
                </a:solidFill>
                <a:ea typeface="宋体" panose="02010600030101010101" pitchFamily="2" charset="-122"/>
              </a:rPr>
              <a:t>5</a:t>
            </a:r>
            <a:endParaRPr lang="zh-CN" altLang="en-US" sz="1898" dirty="0">
              <a:solidFill>
                <a:schemeClr val="accent2"/>
              </a:solidFill>
              <a:ea typeface="宋体" panose="02010600030101010101" pitchFamily="2" charset="-122"/>
            </a:endParaRPr>
          </a:p>
        </p:txBody>
      </p:sp>
      <p:sp>
        <p:nvSpPr>
          <p:cNvPr id="15" name="TextBox 14"/>
          <p:cNvSpPr txBox="1"/>
          <p:nvPr/>
        </p:nvSpPr>
        <p:spPr>
          <a:xfrm>
            <a:off x="584110" y="1567763"/>
            <a:ext cx="2127505" cy="871008"/>
          </a:xfrm>
          <a:prstGeom prst="rect">
            <a:avLst/>
          </a:prstGeom>
          <a:noFill/>
        </p:spPr>
        <p:txBody>
          <a:bodyPr wrap="none">
            <a:spAutoFit/>
          </a:bodyPr>
          <a:lstStyle/>
          <a:p>
            <a:pPr eaLnBrk="1" hangingPunct="1">
              <a:buFont typeface="Arial" pitchFamily="34" charset="0"/>
              <a:buNone/>
              <a:defRPr/>
            </a:pPr>
            <a:r>
              <a:rPr lang="zh-CN" altLang="en-US" sz="2530" b="1" dirty="0">
                <a:solidFill>
                  <a:schemeClr val="accent1"/>
                </a:solidFill>
                <a:latin typeface="+mn-ea"/>
                <a:ea typeface="+mn-ea"/>
              </a:rPr>
              <a:t>实时</a:t>
            </a:r>
            <a:r>
              <a:rPr lang="zh-CN" altLang="en-US" sz="2530" b="1" dirty="0" smtClean="0">
                <a:solidFill>
                  <a:schemeClr val="accent1"/>
                </a:solidFill>
                <a:latin typeface="+mn-ea"/>
                <a:ea typeface="+mn-ea"/>
              </a:rPr>
              <a:t>监控探针</a:t>
            </a:r>
            <a:endParaRPr lang="zh-CN" altLang="en-US" sz="2530" b="1" dirty="0">
              <a:solidFill>
                <a:schemeClr val="accent1"/>
              </a:solidFill>
              <a:latin typeface="+mn-ea"/>
              <a:ea typeface="+mn-ea"/>
            </a:endParaRPr>
          </a:p>
          <a:p>
            <a:pPr eaLnBrk="1" hangingPunct="1">
              <a:buFont typeface="Arial" pitchFamily="34" charset="0"/>
              <a:buNone/>
              <a:defRPr/>
            </a:pPr>
            <a:endParaRPr lang="zh-CN" altLang="en-US" sz="2530" dirty="0">
              <a:solidFill>
                <a:schemeClr val="accent1"/>
              </a:solidFill>
              <a:latin typeface="+mn-ea"/>
              <a:ea typeface="+mn-ea"/>
            </a:endParaRPr>
          </a:p>
        </p:txBody>
      </p:sp>
      <p:sp>
        <p:nvSpPr>
          <p:cNvPr id="6" name="Rectangle 5"/>
          <p:cNvSpPr>
            <a:spLocks noChangeArrowheads="1"/>
          </p:cNvSpPr>
          <p:nvPr/>
        </p:nvSpPr>
        <p:spPr bwMode="auto">
          <a:xfrm>
            <a:off x="418417" y="2292458"/>
            <a:ext cx="12115644" cy="2724723"/>
          </a:xfrm>
          <a:prstGeom prst="rect">
            <a:avLst/>
          </a:prstGeom>
          <a:solidFill>
            <a:schemeClr val="accent1">
              <a:lumMod val="60000"/>
              <a:lumOff val="40000"/>
            </a:schemeClr>
          </a:solidFill>
          <a:ln>
            <a:noFill/>
          </a:ln>
        </p:spPr>
        <p:txBody>
          <a:bodyPr/>
          <a:lstStyle/>
          <a:p>
            <a:pPr eaLnBrk="1" hangingPunct="1">
              <a:buFont typeface="Arial" pitchFamily="34" charset="0"/>
              <a:buNone/>
              <a:defRPr/>
            </a:pPr>
            <a:endParaRPr lang="zh-CN" altLang="en-US" dirty="0">
              <a:solidFill>
                <a:srgbClr val="C4261D"/>
              </a:solidFill>
            </a:endParaRPr>
          </a:p>
        </p:txBody>
      </p:sp>
      <p:sp>
        <p:nvSpPr>
          <p:cNvPr id="44038" name="Rectangle 8"/>
          <p:cNvSpPr>
            <a:spLocks noChangeArrowheads="1"/>
          </p:cNvSpPr>
          <p:nvPr/>
        </p:nvSpPr>
        <p:spPr bwMode="auto">
          <a:xfrm>
            <a:off x="1" y="2292458"/>
            <a:ext cx="266113" cy="272472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98">
              <a:solidFill>
                <a:srgbClr val="C4261D"/>
              </a:solidFill>
              <a:ea typeface="宋体" panose="02010600030101010101" pitchFamily="2" charset="-122"/>
            </a:endParaRPr>
          </a:p>
        </p:txBody>
      </p:sp>
      <p:sp>
        <p:nvSpPr>
          <p:cNvPr id="44039" name="Rectangle 8"/>
          <p:cNvSpPr>
            <a:spLocks noChangeArrowheads="1"/>
          </p:cNvSpPr>
          <p:nvPr/>
        </p:nvSpPr>
        <p:spPr bwMode="auto">
          <a:xfrm>
            <a:off x="12592638" y="2292458"/>
            <a:ext cx="266113" cy="272472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98">
              <a:solidFill>
                <a:srgbClr val="C4261D"/>
              </a:solidFill>
              <a:ea typeface="宋体" panose="02010600030101010101" pitchFamily="2" charset="-122"/>
            </a:endParaRPr>
          </a:p>
        </p:txBody>
      </p:sp>
      <p:sp>
        <p:nvSpPr>
          <p:cNvPr id="2" name="文本框 1"/>
          <p:cNvSpPr txBox="1"/>
          <p:nvPr/>
        </p:nvSpPr>
        <p:spPr>
          <a:xfrm>
            <a:off x="584110" y="2307299"/>
            <a:ext cx="4990862" cy="1477328"/>
          </a:xfrm>
          <a:prstGeom prst="rect">
            <a:avLst/>
          </a:prstGeom>
          <a:noFill/>
        </p:spPr>
        <p:txBody>
          <a:bodyPr>
            <a:spAutoFit/>
          </a:bodyPr>
          <a:lstStyle/>
          <a:p>
            <a:pPr eaLnBrk="1" hangingPunct="1">
              <a:lnSpc>
                <a:spcPct val="150000"/>
              </a:lnSpc>
              <a:buFont typeface="Arial" pitchFamily="34" charset="0"/>
              <a:buNone/>
              <a:defRPr/>
            </a:pPr>
            <a:r>
              <a:rPr lang="zh-CN" altLang="en-US" sz="2000" dirty="0">
                <a:solidFill>
                  <a:schemeClr val="accent2"/>
                </a:solidFill>
                <a:latin typeface="+mn-ea"/>
                <a:ea typeface="+mn-ea"/>
              </a:rPr>
              <a:t> </a:t>
            </a:r>
            <a:r>
              <a:rPr lang="zh-CN" altLang="en-US" sz="2000" dirty="0" smtClean="0">
                <a:solidFill>
                  <a:schemeClr val="accent2"/>
                </a:solidFill>
                <a:latin typeface="+mn-ea"/>
                <a:ea typeface="+mn-ea"/>
              </a:rPr>
              <a:t>使用数据接收模块所传递数据是否偏离正常值判断是否探针状态出现问题</a:t>
            </a:r>
          </a:p>
          <a:p>
            <a:pPr eaLnBrk="1" hangingPunct="1">
              <a:lnSpc>
                <a:spcPct val="150000"/>
              </a:lnSpc>
              <a:buFont typeface="Arial" pitchFamily="34" charset="0"/>
              <a:buNone/>
              <a:defRPr/>
            </a:pPr>
            <a:endParaRPr lang="en-US" altLang="zh-CN" sz="2000" dirty="0" smtClean="0">
              <a:solidFill>
                <a:schemeClr val="accent2"/>
              </a:solidFill>
              <a:latin typeface="+mn-ea"/>
              <a:ea typeface="+mn-ea"/>
            </a:endParaRPr>
          </a:p>
        </p:txBody>
      </p:sp>
      <p:pic>
        <p:nvPicPr>
          <p:cNvPr id="8197" name="图片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1423" y="1305888"/>
            <a:ext cx="5371175" cy="3289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70327" y="3391420"/>
            <a:ext cx="5463734" cy="3069134"/>
          </a:xfrm>
          <a:prstGeom prst="rect">
            <a:avLst/>
          </a:prstGeom>
        </p:spPr>
      </p:pic>
      <p:sp>
        <p:nvSpPr>
          <p:cNvPr id="4" name="矩形 3"/>
          <p:cNvSpPr/>
          <p:nvPr/>
        </p:nvSpPr>
        <p:spPr>
          <a:xfrm>
            <a:off x="584110" y="3520248"/>
            <a:ext cx="4837153" cy="1477328"/>
          </a:xfrm>
          <a:prstGeom prst="rect">
            <a:avLst/>
          </a:prstGeom>
        </p:spPr>
        <p:txBody>
          <a:bodyPr wrap="square">
            <a:spAutoFit/>
          </a:bodyPr>
          <a:lstStyle/>
          <a:p>
            <a:pPr eaLnBrk="1" hangingPunct="1">
              <a:lnSpc>
                <a:spcPct val="150000"/>
              </a:lnSpc>
              <a:buFont typeface="Arial" pitchFamily="34" charset="0"/>
              <a:buNone/>
              <a:defRPr/>
            </a:pPr>
            <a:r>
              <a:rPr lang="zh-CN" altLang="en-US" sz="2000" dirty="0" smtClean="0">
                <a:solidFill>
                  <a:schemeClr val="accent2"/>
                </a:solidFill>
                <a:latin typeface="+mn-ea"/>
                <a:ea typeface="+mn-ea"/>
              </a:rPr>
              <a:t> 使用</a:t>
            </a:r>
            <a:r>
              <a:rPr lang="zh-CN" altLang="en-US" sz="2000" dirty="0">
                <a:solidFill>
                  <a:schemeClr val="accent2"/>
                </a:solidFill>
                <a:latin typeface="+mn-ea"/>
                <a:ea typeface="+mn-ea"/>
              </a:rPr>
              <a:t>短信接口向</a:t>
            </a:r>
            <a:r>
              <a:rPr lang="en-US" altLang="zh-CN" sz="2000" dirty="0">
                <a:solidFill>
                  <a:schemeClr val="accent2"/>
                </a:solidFill>
                <a:latin typeface="+mn-ea"/>
                <a:ea typeface="+mn-ea"/>
              </a:rPr>
              <a:t>51</a:t>
            </a:r>
            <a:r>
              <a:rPr lang="zh-CN" altLang="en-US" sz="2000" dirty="0">
                <a:solidFill>
                  <a:schemeClr val="accent2"/>
                </a:solidFill>
                <a:latin typeface="+mn-ea"/>
                <a:ea typeface="+mn-ea"/>
              </a:rPr>
              <a:t>单片机发送请求控制短信模块实现对探针的状态设置以及定时、重启。</a:t>
            </a:r>
          </a:p>
        </p:txBody>
      </p:sp>
    </p:spTree>
    <p:extLst>
      <p:ext uri="{BB962C8B-B14F-4D97-AF65-F5344CB8AC3E}">
        <p14:creationId xmlns:p14="http://schemas.microsoft.com/office/powerpoint/2010/main" val="2133043597"/>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Box 54"/>
          <p:cNvSpPr txBox="1">
            <a:spLocks noChangeArrowheads="1"/>
          </p:cNvSpPr>
          <p:nvPr/>
        </p:nvSpPr>
        <p:spPr bwMode="auto">
          <a:xfrm>
            <a:off x="1402529" y="48077"/>
            <a:ext cx="5315553" cy="1000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r>
              <a:rPr lang="en-US" altLang="zh-CN" sz="2952" dirty="0" smtClean="0">
                <a:solidFill>
                  <a:schemeClr val="accent2"/>
                </a:solidFill>
                <a:latin typeface="微软雅黑" panose="020B0503020204020204" pitchFamily="34" charset="-122"/>
              </a:rPr>
              <a:t>5.3 </a:t>
            </a:r>
            <a:r>
              <a:rPr lang="zh-CN" altLang="en-US" sz="2952" dirty="0">
                <a:solidFill>
                  <a:schemeClr val="accent2"/>
                </a:solidFill>
                <a:latin typeface="微软雅黑" panose="020B0503020204020204" pitchFamily="34" charset="-122"/>
              </a:rPr>
              <a:t>系统特色</a:t>
            </a:r>
          </a:p>
          <a:p>
            <a:pPr eaLnBrk="1" hangingPunct="1">
              <a:spcBef>
                <a:spcPct val="0"/>
              </a:spcBef>
              <a:buFontTx/>
              <a:buNone/>
            </a:pPr>
            <a:endParaRPr lang="zh-CN" altLang="en-US" sz="2952" dirty="0">
              <a:solidFill>
                <a:schemeClr val="accent2"/>
              </a:solidFill>
              <a:latin typeface="微软雅黑" panose="020B0503020204020204" pitchFamily="34" charset="-122"/>
            </a:endParaRPr>
          </a:p>
        </p:txBody>
      </p:sp>
      <p:sp>
        <p:nvSpPr>
          <p:cNvPr id="44035" name="TextBox 55"/>
          <p:cNvSpPr txBox="1">
            <a:spLocks noChangeArrowheads="1"/>
          </p:cNvSpPr>
          <p:nvPr/>
        </p:nvSpPr>
        <p:spPr bwMode="auto">
          <a:xfrm>
            <a:off x="147283" y="113350"/>
            <a:ext cx="1123028" cy="416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r" eaLnBrk="1" hangingPunct="1">
              <a:spcBef>
                <a:spcPct val="0"/>
              </a:spcBef>
              <a:buFontTx/>
              <a:buNone/>
            </a:pPr>
            <a:r>
              <a:rPr lang="en-US" altLang="zh-CN" sz="2109" dirty="0">
                <a:solidFill>
                  <a:schemeClr val="accent2"/>
                </a:solidFill>
                <a:ea typeface="宋体" panose="02010600030101010101" pitchFamily="2" charset="-122"/>
              </a:rPr>
              <a:t>Part</a:t>
            </a:r>
            <a:r>
              <a:rPr lang="en-US" altLang="zh-CN" sz="1898" dirty="0">
                <a:solidFill>
                  <a:schemeClr val="accent2"/>
                </a:solidFill>
                <a:ea typeface="宋体" panose="02010600030101010101" pitchFamily="2" charset="-122"/>
              </a:rPr>
              <a:t>  5</a:t>
            </a:r>
            <a:endParaRPr lang="zh-CN" altLang="en-US" sz="1898" dirty="0">
              <a:solidFill>
                <a:schemeClr val="accent2"/>
              </a:solidFill>
              <a:ea typeface="宋体" panose="02010600030101010101" pitchFamily="2" charset="-122"/>
            </a:endParaRPr>
          </a:p>
        </p:txBody>
      </p:sp>
      <p:sp>
        <p:nvSpPr>
          <p:cNvPr id="15" name="TextBox 14"/>
          <p:cNvSpPr txBox="1"/>
          <p:nvPr/>
        </p:nvSpPr>
        <p:spPr>
          <a:xfrm>
            <a:off x="584110" y="1567763"/>
            <a:ext cx="3422732" cy="871008"/>
          </a:xfrm>
          <a:prstGeom prst="rect">
            <a:avLst/>
          </a:prstGeom>
          <a:noFill/>
        </p:spPr>
        <p:txBody>
          <a:bodyPr wrap="none">
            <a:spAutoFit/>
          </a:bodyPr>
          <a:lstStyle/>
          <a:p>
            <a:pPr eaLnBrk="1" hangingPunct="1">
              <a:buFont typeface="Arial" pitchFamily="34" charset="0"/>
              <a:buNone/>
              <a:defRPr/>
            </a:pPr>
            <a:r>
              <a:rPr lang="zh-CN" altLang="en-US" sz="2530" b="1" dirty="0" smtClean="0">
                <a:solidFill>
                  <a:schemeClr val="accent1"/>
                </a:solidFill>
                <a:latin typeface="+mn-ea"/>
                <a:ea typeface="+mn-ea"/>
              </a:rPr>
              <a:t>展示形式多样，人性化</a:t>
            </a:r>
            <a:endParaRPr lang="zh-CN" altLang="en-US" sz="2530" b="1" dirty="0">
              <a:solidFill>
                <a:schemeClr val="accent1"/>
              </a:solidFill>
              <a:latin typeface="+mn-ea"/>
              <a:ea typeface="+mn-ea"/>
            </a:endParaRPr>
          </a:p>
          <a:p>
            <a:pPr eaLnBrk="1" hangingPunct="1">
              <a:buFont typeface="Arial" pitchFamily="34" charset="0"/>
              <a:buNone/>
              <a:defRPr/>
            </a:pPr>
            <a:endParaRPr lang="zh-CN" altLang="en-US" sz="2530" dirty="0">
              <a:solidFill>
                <a:schemeClr val="accent1"/>
              </a:solidFill>
              <a:latin typeface="+mn-ea"/>
              <a:ea typeface="+mn-ea"/>
            </a:endParaRPr>
          </a:p>
        </p:txBody>
      </p:sp>
      <p:sp>
        <p:nvSpPr>
          <p:cNvPr id="6" name="Rectangle 5"/>
          <p:cNvSpPr>
            <a:spLocks noChangeArrowheads="1"/>
          </p:cNvSpPr>
          <p:nvPr/>
        </p:nvSpPr>
        <p:spPr bwMode="auto">
          <a:xfrm>
            <a:off x="418417" y="2292458"/>
            <a:ext cx="12115644" cy="2724723"/>
          </a:xfrm>
          <a:prstGeom prst="rect">
            <a:avLst/>
          </a:prstGeom>
          <a:solidFill>
            <a:schemeClr val="accent1">
              <a:lumMod val="60000"/>
              <a:lumOff val="40000"/>
            </a:schemeClr>
          </a:solidFill>
          <a:ln>
            <a:noFill/>
          </a:ln>
        </p:spPr>
        <p:txBody>
          <a:bodyPr/>
          <a:lstStyle/>
          <a:p>
            <a:pPr eaLnBrk="1" hangingPunct="1">
              <a:buFont typeface="Arial" pitchFamily="34" charset="0"/>
              <a:buNone/>
              <a:defRPr/>
            </a:pPr>
            <a:endParaRPr lang="zh-CN" altLang="en-US" dirty="0">
              <a:solidFill>
                <a:srgbClr val="C4261D"/>
              </a:solidFill>
            </a:endParaRPr>
          </a:p>
        </p:txBody>
      </p:sp>
      <p:sp>
        <p:nvSpPr>
          <p:cNvPr id="44038" name="Rectangle 8"/>
          <p:cNvSpPr>
            <a:spLocks noChangeArrowheads="1"/>
          </p:cNvSpPr>
          <p:nvPr/>
        </p:nvSpPr>
        <p:spPr bwMode="auto">
          <a:xfrm>
            <a:off x="1" y="2292458"/>
            <a:ext cx="266113" cy="272472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98">
              <a:solidFill>
                <a:srgbClr val="C4261D"/>
              </a:solidFill>
              <a:ea typeface="宋体" panose="02010600030101010101" pitchFamily="2" charset="-122"/>
            </a:endParaRPr>
          </a:p>
        </p:txBody>
      </p:sp>
      <p:sp>
        <p:nvSpPr>
          <p:cNvPr id="44039" name="Rectangle 8"/>
          <p:cNvSpPr>
            <a:spLocks noChangeArrowheads="1"/>
          </p:cNvSpPr>
          <p:nvPr/>
        </p:nvSpPr>
        <p:spPr bwMode="auto">
          <a:xfrm>
            <a:off x="12592638" y="2292458"/>
            <a:ext cx="266113" cy="272472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98">
              <a:solidFill>
                <a:srgbClr val="C4261D"/>
              </a:solidFill>
              <a:ea typeface="宋体" panose="02010600030101010101" pitchFamily="2" charset="-122"/>
            </a:endParaRPr>
          </a:p>
        </p:txBody>
      </p:sp>
      <p:sp>
        <p:nvSpPr>
          <p:cNvPr id="2" name="文本框 1"/>
          <p:cNvSpPr txBox="1"/>
          <p:nvPr/>
        </p:nvSpPr>
        <p:spPr>
          <a:xfrm>
            <a:off x="525532" y="2464649"/>
            <a:ext cx="4990862" cy="2400657"/>
          </a:xfrm>
          <a:prstGeom prst="rect">
            <a:avLst/>
          </a:prstGeom>
          <a:noFill/>
        </p:spPr>
        <p:txBody>
          <a:bodyPr>
            <a:spAutoFit/>
          </a:bodyPr>
          <a:lstStyle/>
          <a:p>
            <a:pPr eaLnBrk="1" hangingPunct="1">
              <a:lnSpc>
                <a:spcPct val="150000"/>
              </a:lnSpc>
              <a:buFont typeface="Arial" pitchFamily="34" charset="0"/>
              <a:buNone/>
              <a:defRPr/>
            </a:pPr>
            <a:r>
              <a:rPr lang="zh-CN" altLang="en-US" sz="2000" dirty="0" smtClean="0">
                <a:solidFill>
                  <a:schemeClr val="accent2"/>
                </a:solidFill>
                <a:latin typeface="+mn-ea"/>
                <a:ea typeface="+mn-ea"/>
              </a:rPr>
              <a:t>采用</a:t>
            </a:r>
            <a:r>
              <a:rPr lang="en-US" altLang="zh-CN" sz="2000" dirty="0" smtClean="0">
                <a:solidFill>
                  <a:schemeClr val="accent2"/>
                </a:solidFill>
                <a:latin typeface="+mn-ea"/>
                <a:ea typeface="+mn-ea"/>
              </a:rPr>
              <a:t>bootstrap</a:t>
            </a:r>
            <a:r>
              <a:rPr lang="zh-CN" altLang="en-US" sz="2000" dirty="0" smtClean="0">
                <a:solidFill>
                  <a:schemeClr val="accent2"/>
                </a:solidFill>
                <a:latin typeface="+mn-ea"/>
                <a:ea typeface="+mn-ea"/>
              </a:rPr>
              <a:t>框架开发，自适应技术使得被发布在服务器上的系统可在手机端访问</a:t>
            </a:r>
            <a:endParaRPr lang="en-US" altLang="zh-CN" sz="2000" dirty="0" smtClean="0">
              <a:solidFill>
                <a:schemeClr val="accent2"/>
              </a:solidFill>
              <a:latin typeface="+mn-ea"/>
              <a:ea typeface="+mn-ea"/>
            </a:endParaRPr>
          </a:p>
          <a:p>
            <a:pPr eaLnBrk="1" hangingPunct="1">
              <a:lnSpc>
                <a:spcPct val="150000"/>
              </a:lnSpc>
              <a:buFont typeface="Arial" pitchFamily="34" charset="0"/>
              <a:buNone/>
              <a:defRPr/>
            </a:pPr>
            <a:endParaRPr lang="en-US" altLang="zh-CN" sz="2000" dirty="0" smtClean="0">
              <a:solidFill>
                <a:schemeClr val="accent2"/>
              </a:solidFill>
              <a:latin typeface="+mn-ea"/>
              <a:ea typeface="+mn-ea"/>
            </a:endParaRPr>
          </a:p>
          <a:p>
            <a:pPr eaLnBrk="1" hangingPunct="1">
              <a:lnSpc>
                <a:spcPct val="150000"/>
              </a:lnSpc>
              <a:buFont typeface="Arial" pitchFamily="34" charset="0"/>
              <a:buNone/>
              <a:defRPr/>
            </a:pPr>
            <a:r>
              <a:rPr lang="zh-CN" altLang="en-US" sz="2000" dirty="0" smtClean="0">
                <a:solidFill>
                  <a:schemeClr val="accent2"/>
                </a:solidFill>
                <a:latin typeface="+mn-ea"/>
                <a:ea typeface="+mn-ea"/>
              </a:rPr>
              <a:t>对于实时数据可在图表旁边提供一键截图用于整理分析数据</a:t>
            </a:r>
            <a:endParaRPr lang="zh-CN" altLang="en-US" sz="1600" dirty="0">
              <a:solidFill>
                <a:schemeClr val="accent2"/>
              </a:solidFill>
              <a:latin typeface="+mn-ea"/>
              <a:ea typeface="+mn-ea"/>
            </a:endParaRPr>
          </a:p>
        </p:txBody>
      </p:sp>
    </p:spTree>
    <p:extLst>
      <p:ext uri="{BB962C8B-B14F-4D97-AF65-F5344CB8AC3E}">
        <p14:creationId xmlns:p14="http://schemas.microsoft.com/office/powerpoint/2010/main" val="1481191820"/>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858750" cy="7232649"/>
          </a:xfrm>
          <a:prstGeom prst="rect">
            <a:avLst/>
          </a:prstGeom>
          <a:blipFill dpi="0" rotWithShape="1">
            <a:blip r:embed="rId3">
              <a:grayscl/>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t="-15709" b="-281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0" y="4336406"/>
            <a:ext cx="12858750" cy="2448272"/>
          </a:xfrm>
          <a:prstGeom prst="rect">
            <a:avLst/>
          </a:prstGeom>
          <a:solidFill>
            <a:srgbClr val="0C2744">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259"/>
          <p:cNvSpPr>
            <a:spLocks noChangeArrowheads="1"/>
          </p:cNvSpPr>
          <p:nvPr/>
        </p:nvSpPr>
        <p:spPr bwMode="auto">
          <a:xfrm>
            <a:off x="2076450" y="4553793"/>
            <a:ext cx="870585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9600" b="1" dirty="0" smtClean="0">
                <a:solidFill>
                  <a:schemeClr val="bg1"/>
                </a:solidFill>
                <a:cs typeface="Arial" panose="020B0604020202020204" pitchFamily="34" charset="0"/>
              </a:rPr>
              <a:t>THANK YOU</a:t>
            </a:r>
            <a:endParaRPr lang="zh-CN" altLang="en-US" sz="8000" b="1" dirty="0">
              <a:solidFill>
                <a:schemeClr val="bg1"/>
              </a:solidFill>
              <a:cs typeface="Arial" panose="020B0604020202020204" pitchFamily="34" charset="0"/>
            </a:endParaRPr>
          </a:p>
        </p:txBody>
      </p:sp>
      <p:sp>
        <p:nvSpPr>
          <p:cNvPr id="10" name="矩形 259"/>
          <p:cNvSpPr>
            <a:spLocks noChangeArrowheads="1"/>
          </p:cNvSpPr>
          <p:nvPr/>
        </p:nvSpPr>
        <p:spPr bwMode="auto">
          <a:xfrm>
            <a:off x="3998202" y="6113063"/>
            <a:ext cx="48623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2400" dirty="0">
                <a:solidFill>
                  <a:schemeClr val="bg1"/>
                </a:solidFill>
                <a:cs typeface="Arial" panose="020B0604020202020204" pitchFamily="34" charset="0"/>
              </a:rPr>
              <a:t>感谢聆听</a:t>
            </a:r>
            <a:r>
              <a:rPr lang="zh-CN" altLang="en-US" sz="2400" dirty="0" smtClean="0">
                <a:solidFill>
                  <a:schemeClr val="bg1"/>
                </a:solidFill>
                <a:cs typeface="Arial" panose="020B0604020202020204" pitchFamily="34" charset="0"/>
              </a:rPr>
              <a:t>，指导</a:t>
            </a:r>
            <a:endParaRPr lang="zh-CN" altLang="en-US" sz="2400" dirty="0">
              <a:solidFill>
                <a:schemeClr val="bg1"/>
              </a:solidFill>
              <a:cs typeface="Arial" panose="020B0604020202020204" pitchFamily="34" charset="0"/>
            </a:endParaRPr>
          </a:p>
        </p:txBody>
      </p:sp>
    </p:spTree>
    <p:extLst>
      <p:ext uri="{BB962C8B-B14F-4D97-AF65-F5344CB8AC3E}">
        <p14:creationId xmlns:p14="http://schemas.microsoft.com/office/powerpoint/2010/main" val="2058741949"/>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9"/>
                                        </p:tgtEl>
                                        <p:attrNameLst>
                                          <p:attrName>ppt_y</p:attrName>
                                        </p:attrNameLst>
                                      </p:cBhvr>
                                      <p:tavLst>
                                        <p:tav tm="0">
                                          <p:val>
                                            <p:strVal val="#ppt_y"/>
                                          </p:val>
                                        </p:tav>
                                        <p:tav tm="100000">
                                          <p:val>
                                            <p:strVal val="#ppt_y"/>
                                          </p:val>
                                        </p:tav>
                                      </p:tavLst>
                                    </p:anim>
                                    <p:anim calcmode="lin" valueType="num">
                                      <p:cBhvr>
                                        <p:cTn id="18"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9"/>
                                        </p:tgtEl>
                                      </p:cBhvr>
                                    </p:animEffect>
                                  </p:childTnLst>
                                </p:cTn>
                              </p:par>
                            </p:childTnLst>
                          </p:cTn>
                        </p:par>
                        <p:par>
                          <p:cTn id="21" fill="hold">
                            <p:stCondLst>
                              <p:cond delay="1350"/>
                            </p:stCondLst>
                            <p:childTnLst>
                              <p:par>
                                <p:cTn id="22" presetID="26" presetClass="emph" presetSubtype="0" fill="hold" grpId="1" nodeType="afterEffect">
                                  <p:stCondLst>
                                    <p:cond delay="0"/>
                                  </p:stCondLst>
                                  <p:iterate type="lt">
                                    <p:tmPct val="0"/>
                                  </p:iterate>
                                  <p:childTnLst>
                                    <p:animEffect transition="out" filter="fade">
                                      <p:cBhvr>
                                        <p:cTn id="23" dur="500" tmFilter="0, 0; .2, .5; .8, .5; 1, 0"/>
                                        <p:tgtEl>
                                          <p:spTgt spid="9"/>
                                        </p:tgtEl>
                                      </p:cBhvr>
                                    </p:animEffect>
                                    <p:animScale>
                                      <p:cBhvr>
                                        <p:cTn id="24" dur="250" autoRev="1" fill="hold"/>
                                        <p:tgtEl>
                                          <p:spTgt spid="9"/>
                                        </p:tgtEl>
                                      </p:cBhvr>
                                      <p:by x="105000" y="105000"/>
                                    </p:animScale>
                                  </p:childTnLst>
                                </p:cTn>
                              </p:par>
                            </p:childTnLst>
                          </p:cTn>
                        </p:par>
                        <p:par>
                          <p:cTn id="25" fill="hold">
                            <p:stCondLst>
                              <p:cond delay="1850"/>
                            </p:stCondLst>
                            <p:childTnLst>
                              <p:par>
                                <p:cTn id="26" presetID="41" presetClass="entr" presetSubtype="0" fill="hold" grpId="0" nodeType="afterEffect">
                                  <p:stCondLst>
                                    <p:cond delay="0"/>
                                  </p:stCondLst>
                                  <p:iterate type="lt">
                                    <p:tmPct val="10000"/>
                                  </p:iterate>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10"/>
                                        </p:tgtEl>
                                        <p:attrNameLst>
                                          <p:attrName>ppt_y</p:attrName>
                                        </p:attrNameLst>
                                      </p:cBhvr>
                                      <p:tavLst>
                                        <p:tav tm="0">
                                          <p:val>
                                            <p:strVal val="#ppt_y"/>
                                          </p:val>
                                        </p:tav>
                                        <p:tav tm="100000">
                                          <p:val>
                                            <p:strVal val="#ppt_y"/>
                                          </p:val>
                                        </p:tav>
                                      </p:tavLst>
                                    </p:anim>
                                    <p:anim calcmode="lin" valueType="num">
                                      <p:cBhvr>
                                        <p:cTn id="30"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10"/>
                                        </p:tgtEl>
                                      </p:cBhvr>
                                    </p:animEffect>
                                  </p:childTnLst>
                                </p:cTn>
                              </p:par>
                            </p:childTnLst>
                          </p:cTn>
                        </p:par>
                        <p:par>
                          <p:cTn id="33" fill="hold">
                            <p:stCondLst>
                              <p:cond delay="2650"/>
                            </p:stCondLst>
                            <p:childTnLst>
                              <p:par>
                                <p:cTn id="34" presetID="26" presetClass="emph" presetSubtype="0" fill="hold" grpId="1" nodeType="afterEffect">
                                  <p:stCondLst>
                                    <p:cond delay="0"/>
                                  </p:stCondLst>
                                  <p:iterate type="lt">
                                    <p:tmPct val="0"/>
                                  </p:iterate>
                                  <p:childTnLst>
                                    <p:animEffect transition="out" filter="fade">
                                      <p:cBhvr>
                                        <p:cTn id="35" dur="500" tmFilter="0, 0; .2, .5; .8, .5; 1, 0"/>
                                        <p:tgtEl>
                                          <p:spTgt spid="10"/>
                                        </p:tgtEl>
                                      </p:cBhvr>
                                    </p:animEffect>
                                    <p:animScale>
                                      <p:cBhvr>
                                        <p:cTn id="36"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9" grpId="0"/>
      <p:bldP spid="9" grpId="1"/>
      <p:bldP spid="10" grpId="0"/>
      <p:bldP spid="10"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
          <p:cNvGrpSpPr/>
          <p:nvPr/>
        </p:nvGrpSpPr>
        <p:grpSpPr>
          <a:xfrm>
            <a:off x="353" y="3025603"/>
            <a:ext cx="6192039" cy="162011"/>
            <a:chOff x="0" y="2341322"/>
            <a:chExt cx="4403469" cy="115214"/>
          </a:xfrm>
          <a:solidFill>
            <a:schemeClr val="accent1"/>
          </a:solidFill>
        </p:grpSpPr>
        <p:sp>
          <p:nvSpPr>
            <p:cNvPr id="13" name="Rectangle 12"/>
            <p:cNvSpPr/>
            <p:nvPr/>
          </p:nvSpPr>
          <p:spPr>
            <a:xfrm>
              <a:off x="0" y="2341322"/>
              <a:ext cx="4403469"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72">
                <a:defRPr/>
              </a:pPr>
              <a:endParaRPr lang="en-US" sz="2669" dirty="0">
                <a:solidFill>
                  <a:srgbClr val="99CC39"/>
                </a:solidFill>
                <a:sym typeface="Arial" panose="020B0604020202020204" pitchFamily="34" charset="0"/>
              </a:endParaRPr>
            </a:p>
          </p:txBody>
        </p:sp>
        <p:sp>
          <p:nvSpPr>
            <p:cNvPr id="15" name="Rectangle 14"/>
            <p:cNvSpPr/>
            <p:nvPr/>
          </p:nvSpPr>
          <p:spPr>
            <a:xfrm>
              <a:off x="3535074" y="2387041"/>
              <a:ext cx="868395" cy="694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72">
                <a:defRPr/>
              </a:pPr>
              <a:endParaRPr lang="en-US" sz="2669" dirty="0">
                <a:solidFill>
                  <a:srgbClr val="99CC39"/>
                </a:solidFill>
                <a:sym typeface="Arial" panose="020B0604020202020204" pitchFamily="34" charset="0"/>
              </a:endParaRPr>
            </a:p>
          </p:txBody>
        </p:sp>
      </p:grpSp>
      <p:sp>
        <p:nvSpPr>
          <p:cNvPr id="8" name="矩形 7"/>
          <p:cNvSpPr/>
          <p:nvPr/>
        </p:nvSpPr>
        <p:spPr>
          <a:xfrm>
            <a:off x="4845199" y="3421633"/>
            <a:ext cx="4392488" cy="738664"/>
          </a:xfrm>
          <a:prstGeom prst="rect">
            <a:avLst/>
          </a:prstGeom>
        </p:spPr>
        <p:txBody>
          <a:bodyPr wrap="square" lIns="0" tIns="0" rIns="0" bIns="0">
            <a:spAutoFit/>
          </a:bodyPr>
          <a:lstStyle/>
          <a:p>
            <a:r>
              <a:rPr lang="en-US" altLang="zh-CN" sz="4800" dirty="0" smtClean="0">
                <a:solidFill>
                  <a:srgbClr val="484849"/>
                </a:solidFill>
                <a:ea typeface="微软雅黑" panose="020B0503020204020204" pitchFamily="34" charset="-122"/>
                <a:cs typeface="+mn-ea"/>
                <a:sym typeface="+mn-lt"/>
              </a:rPr>
              <a:t>	</a:t>
            </a:r>
            <a:r>
              <a:rPr lang="zh-CN" altLang="en-US" sz="4800" dirty="0" smtClean="0">
                <a:solidFill>
                  <a:srgbClr val="484849"/>
                </a:solidFill>
                <a:ea typeface="微软雅黑" panose="020B0503020204020204" pitchFamily="34" charset="-122"/>
                <a:cs typeface="+mn-ea"/>
                <a:sym typeface="+mn-lt"/>
              </a:rPr>
              <a:t>团队介绍</a:t>
            </a:r>
            <a:endParaRPr lang="zh-CN" altLang="en-US" sz="4800" dirty="0">
              <a:solidFill>
                <a:srgbClr val="484849"/>
              </a:solidFill>
              <a:ea typeface="微软雅黑" panose="020B0503020204020204" pitchFamily="34" charset="-122"/>
              <a:cs typeface="+mn-ea"/>
              <a:sym typeface="+mn-lt"/>
            </a:endParaRPr>
          </a:p>
        </p:txBody>
      </p:sp>
    </p:spTree>
    <p:extLst>
      <p:ext uri="{BB962C8B-B14F-4D97-AF65-F5344CB8AC3E}">
        <p14:creationId xmlns:p14="http://schemas.microsoft.com/office/powerpoint/2010/main" val="3477810804"/>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accel="50000" decel="5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strVal val="4*#ppt_w"/>
                                          </p:val>
                                        </p:tav>
                                        <p:tav tm="100000">
                                          <p:val>
                                            <p:strVal val="#ppt_w"/>
                                          </p:val>
                                        </p:tav>
                                      </p:tavLst>
                                    </p:anim>
                                    <p:anim calcmode="lin" valueType="num">
                                      <p:cBhvr>
                                        <p:cTn id="14" dur="500" fill="hold"/>
                                        <p:tgtEl>
                                          <p:spTgt spid="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7"/>
          <p:cNvSpPr>
            <a:spLocks noChangeArrowheads="1"/>
          </p:cNvSpPr>
          <p:nvPr/>
        </p:nvSpPr>
        <p:spPr bwMode="auto">
          <a:xfrm>
            <a:off x="896938" y="4114800"/>
            <a:ext cx="2965450" cy="4000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ctr" eaLnBrk="1" hangingPunct="1">
              <a:spcBef>
                <a:spcPct val="0"/>
              </a:spcBef>
              <a:buFontTx/>
              <a:buNone/>
            </a:pPr>
            <a:r>
              <a:rPr lang="zh-CN" altLang="en-US">
                <a:solidFill>
                  <a:schemeClr val="accent2"/>
                </a:solidFill>
                <a:latin typeface="微软雅黑" panose="020B0503020204020204" pitchFamily="34" charset="-122"/>
              </a:rPr>
              <a:t>团队队长</a:t>
            </a:r>
          </a:p>
        </p:txBody>
      </p:sp>
      <p:sp>
        <p:nvSpPr>
          <p:cNvPr id="4" name="TextBox 7"/>
          <p:cNvSpPr txBox="1"/>
          <p:nvPr/>
        </p:nvSpPr>
        <p:spPr>
          <a:xfrm>
            <a:off x="673100" y="4821238"/>
            <a:ext cx="3265488" cy="1200329"/>
          </a:xfrm>
          <a:prstGeom prst="rect">
            <a:avLst/>
          </a:prstGeom>
          <a:noFill/>
        </p:spPr>
        <p:txBody>
          <a:bodyPr>
            <a:spAutoFit/>
          </a:bodyPr>
          <a:lstStyle>
            <a:defPPr>
              <a:defRPr lang="zh-CN"/>
            </a:defPPr>
            <a:lvl1pPr>
              <a:buFont typeface="Arial" pitchFamily="34" charset="0"/>
              <a:buNone/>
              <a:defRPr>
                <a:solidFill>
                  <a:srgbClr val="333333"/>
                </a:solidFill>
                <a:latin typeface="微软雅黑"/>
                <a:ea typeface="微软雅黑"/>
              </a:defRPr>
            </a:lvl1pPr>
          </a:lstStyle>
          <a:p>
            <a:pPr algn="just" eaLnBrk="1" hangingPunct="1">
              <a:defRPr/>
            </a:pPr>
            <a:r>
              <a:rPr lang="zh-CN" altLang="en-US" dirty="0" smtClean="0">
                <a:solidFill>
                  <a:schemeClr val="accent1">
                    <a:lumMod val="50000"/>
                  </a:schemeClr>
                </a:solidFill>
              </a:rPr>
              <a:t>负责系统整体结构设计，主要负责预测模块、分析模块和</a:t>
            </a:r>
            <a:r>
              <a:rPr lang="en-US" altLang="zh-CN" smtClean="0">
                <a:solidFill>
                  <a:schemeClr val="accent1">
                    <a:lumMod val="50000"/>
                  </a:schemeClr>
                </a:solidFill>
              </a:rPr>
              <a:t>Spark</a:t>
            </a:r>
            <a:r>
              <a:rPr lang="zh-CN" altLang="en-US" smtClean="0">
                <a:solidFill>
                  <a:schemeClr val="accent1">
                    <a:lumMod val="50000"/>
                  </a:schemeClr>
                </a:solidFill>
              </a:rPr>
              <a:t>环境</a:t>
            </a:r>
            <a:r>
              <a:rPr lang="zh-CN" altLang="en-US" dirty="0" smtClean="0">
                <a:solidFill>
                  <a:schemeClr val="accent1">
                    <a:lumMod val="50000"/>
                  </a:schemeClr>
                </a:solidFill>
              </a:rPr>
              <a:t>搭建。</a:t>
            </a:r>
            <a:endParaRPr lang="en-US" altLang="zh-CN" dirty="0" smtClean="0">
              <a:solidFill>
                <a:schemeClr val="accent1">
                  <a:lumMod val="50000"/>
                </a:schemeClr>
              </a:solidFill>
            </a:endParaRPr>
          </a:p>
          <a:p>
            <a:pPr algn="just" eaLnBrk="1" hangingPunct="1">
              <a:defRPr/>
            </a:pPr>
            <a:endParaRPr lang="zh-CN" altLang="en-US" dirty="0">
              <a:solidFill>
                <a:schemeClr val="accent1">
                  <a:lumMod val="50000"/>
                </a:schemeClr>
              </a:solidFill>
            </a:endParaRPr>
          </a:p>
        </p:txBody>
      </p:sp>
      <p:sp>
        <p:nvSpPr>
          <p:cNvPr id="5" name="矩形 7"/>
          <p:cNvSpPr>
            <a:spLocks noChangeArrowheads="1"/>
          </p:cNvSpPr>
          <p:nvPr/>
        </p:nvSpPr>
        <p:spPr bwMode="auto">
          <a:xfrm>
            <a:off x="4475163" y="4106863"/>
            <a:ext cx="2965450"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ctr" eaLnBrk="1" hangingPunct="1">
              <a:spcBef>
                <a:spcPct val="0"/>
              </a:spcBef>
              <a:buFontTx/>
              <a:buNone/>
            </a:pPr>
            <a:r>
              <a:rPr lang="zh-CN" altLang="en-US">
                <a:solidFill>
                  <a:schemeClr val="accent2"/>
                </a:solidFill>
                <a:latin typeface="微软雅黑" panose="020B0503020204020204" pitchFamily="34" charset="-122"/>
              </a:rPr>
              <a:t>团队成员</a:t>
            </a:r>
          </a:p>
        </p:txBody>
      </p:sp>
      <p:sp>
        <p:nvSpPr>
          <p:cNvPr id="7" name="TextBox 17"/>
          <p:cNvSpPr txBox="1"/>
          <p:nvPr/>
        </p:nvSpPr>
        <p:spPr>
          <a:xfrm>
            <a:off x="4343400" y="4810125"/>
            <a:ext cx="3265488" cy="923330"/>
          </a:xfrm>
          <a:prstGeom prst="rect">
            <a:avLst/>
          </a:prstGeom>
          <a:noFill/>
        </p:spPr>
        <p:txBody>
          <a:bodyPr>
            <a:spAutoFit/>
          </a:bodyPr>
          <a:lstStyle>
            <a:defPPr>
              <a:defRPr lang="zh-CN"/>
            </a:defPPr>
            <a:lvl1pPr>
              <a:buFont typeface="Arial" pitchFamily="34" charset="0"/>
              <a:buNone/>
              <a:defRPr>
                <a:solidFill>
                  <a:srgbClr val="333333"/>
                </a:solidFill>
                <a:latin typeface="微软雅黑"/>
                <a:ea typeface="微软雅黑"/>
              </a:defRPr>
            </a:lvl1pPr>
          </a:lstStyle>
          <a:p>
            <a:pPr algn="just" eaLnBrk="1" hangingPunct="1">
              <a:defRPr/>
            </a:pPr>
            <a:r>
              <a:rPr lang="zh-CN" altLang="en-US" dirty="0" smtClean="0">
                <a:solidFill>
                  <a:schemeClr val="accent1">
                    <a:lumMod val="50000"/>
                  </a:schemeClr>
                </a:solidFill>
              </a:rPr>
              <a:t>负责用户界面模块、</a:t>
            </a:r>
            <a:r>
              <a:rPr lang="zh-CN" altLang="en-US" dirty="0">
                <a:solidFill>
                  <a:schemeClr val="accent1">
                    <a:lumMod val="50000"/>
                  </a:schemeClr>
                </a:solidFill>
              </a:rPr>
              <a:t>文件管理</a:t>
            </a:r>
            <a:r>
              <a:rPr lang="zh-CN" altLang="en-US" dirty="0" smtClean="0">
                <a:solidFill>
                  <a:schemeClr val="accent1">
                    <a:lumMod val="50000"/>
                  </a:schemeClr>
                </a:solidFill>
              </a:rPr>
              <a:t>模块、文档的撰写、视频</a:t>
            </a:r>
            <a:r>
              <a:rPr lang="en-US" altLang="zh-CN" dirty="0" smtClean="0">
                <a:solidFill>
                  <a:schemeClr val="accent1">
                    <a:lumMod val="50000"/>
                  </a:schemeClr>
                </a:solidFill>
              </a:rPr>
              <a:t>PPT</a:t>
            </a:r>
            <a:r>
              <a:rPr lang="zh-CN" altLang="en-US" dirty="0" smtClean="0">
                <a:solidFill>
                  <a:schemeClr val="accent1">
                    <a:lumMod val="50000"/>
                  </a:schemeClr>
                </a:solidFill>
              </a:rPr>
              <a:t>制作。</a:t>
            </a:r>
            <a:endParaRPr lang="zh-CN" altLang="en-US" dirty="0">
              <a:solidFill>
                <a:schemeClr val="accent1">
                  <a:lumMod val="50000"/>
                </a:schemeClr>
              </a:solidFill>
            </a:endParaRPr>
          </a:p>
        </p:txBody>
      </p:sp>
      <p:sp>
        <p:nvSpPr>
          <p:cNvPr id="8" name="矩形 7"/>
          <p:cNvSpPr>
            <a:spLocks noChangeArrowheads="1"/>
          </p:cNvSpPr>
          <p:nvPr/>
        </p:nvSpPr>
        <p:spPr bwMode="auto">
          <a:xfrm>
            <a:off x="8053388" y="4106863"/>
            <a:ext cx="2967037" cy="4000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algn="ctr" eaLnBrk="1" hangingPunct="1">
              <a:spcBef>
                <a:spcPct val="0"/>
              </a:spcBef>
              <a:buFontTx/>
              <a:buNone/>
            </a:pPr>
            <a:r>
              <a:rPr lang="zh-CN" altLang="en-US">
                <a:solidFill>
                  <a:schemeClr val="accent2"/>
                </a:solidFill>
                <a:latin typeface="微软雅黑" panose="020B0503020204020204" pitchFamily="34" charset="-122"/>
              </a:rPr>
              <a:t>团队成员</a:t>
            </a:r>
          </a:p>
        </p:txBody>
      </p:sp>
      <p:sp>
        <p:nvSpPr>
          <p:cNvPr id="10" name="TextBox 22"/>
          <p:cNvSpPr txBox="1"/>
          <p:nvPr/>
        </p:nvSpPr>
        <p:spPr>
          <a:xfrm>
            <a:off x="7932738" y="4816475"/>
            <a:ext cx="3265487" cy="646331"/>
          </a:xfrm>
          <a:prstGeom prst="rect">
            <a:avLst/>
          </a:prstGeom>
          <a:noFill/>
        </p:spPr>
        <p:txBody>
          <a:bodyPr>
            <a:spAutoFit/>
          </a:bodyPr>
          <a:lstStyle>
            <a:defPPr>
              <a:defRPr lang="zh-CN"/>
            </a:defPPr>
            <a:lvl1pPr>
              <a:buFont typeface="Arial" pitchFamily="34" charset="0"/>
              <a:buNone/>
              <a:defRPr>
                <a:solidFill>
                  <a:srgbClr val="333333"/>
                </a:solidFill>
                <a:latin typeface="微软雅黑"/>
                <a:ea typeface="微软雅黑"/>
              </a:defRPr>
            </a:lvl1pPr>
          </a:lstStyle>
          <a:p>
            <a:pPr algn="just" eaLnBrk="1" hangingPunct="1">
              <a:defRPr/>
            </a:pPr>
            <a:r>
              <a:rPr lang="zh-CN" altLang="en-US" dirty="0" smtClean="0">
                <a:solidFill>
                  <a:schemeClr val="accent1">
                    <a:lumMod val="50000"/>
                  </a:schemeClr>
                </a:solidFill>
              </a:rPr>
              <a:t>负责</a:t>
            </a:r>
            <a:r>
              <a:rPr lang="en-US" altLang="zh-CN" dirty="0" smtClean="0">
                <a:solidFill>
                  <a:schemeClr val="accent1">
                    <a:lumMod val="50000"/>
                  </a:schemeClr>
                </a:solidFill>
              </a:rPr>
              <a:t>WIFI</a:t>
            </a:r>
            <a:r>
              <a:rPr lang="zh-CN" altLang="en-US" dirty="0" smtClean="0">
                <a:solidFill>
                  <a:schemeClr val="accent1">
                    <a:lumMod val="50000"/>
                  </a:schemeClr>
                </a:solidFill>
              </a:rPr>
              <a:t>探针远程控制、接收服务器模块、</a:t>
            </a:r>
            <a:r>
              <a:rPr lang="en-US" altLang="zh-CN" dirty="0" smtClean="0">
                <a:solidFill>
                  <a:schemeClr val="accent1">
                    <a:lumMod val="50000"/>
                  </a:schemeClr>
                </a:solidFill>
              </a:rPr>
              <a:t>Tomcat</a:t>
            </a:r>
            <a:r>
              <a:rPr lang="zh-CN" altLang="en-US" dirty="0" smtClean="0">
                <a:solidFill>
                  <a:schemeClr val="accent1">
                    <a:lumMod val="50000"/>
                  </a:schemeClr>
                </a:solidFill>
              </a:rPr>
              <a:t>集群模块。</a:t>
            </a:r>
            <a:endParaRPr lang="zh-CN" altLang="en-US" dirty="0">
              <a:solidFill>
                <a:schemeClr val="accent1">
                  <a:lumMod val="50000"/>
                </a:schemeClr>
              </a:solidFill>
            </a:endParaRPr>
          </a:p>
        </p:txBody>
      </p:sp>
      <p:grpSp>
        <p:nvGrpSpPr>
          <p:cNvPr id="11" name="组合 7"/>
          <p:cNvGrpSpPr>
            <a:grpSpLocks/>
          </p:cNvGrpSpPr>
          <p:nvPr/>
        </p:nvGrpSpPr>
        <p:grpSpPr bwMode="auto">
          <a:xfrm>
            <a:off x="1204913" y="1028700"/>
            <a:ext cx="2301875" cy="2308225"/>
            <a:chOff x="6609209" y="790981"/>
            <a:chExt cx="2301875" cy="2308226"/>
          </a:xfrm>
        </p:grpSpPr>
        <p:sp>
          <p:nvSpPr>
            <p:cNvPr id="12" name="Oval 5"/>
            <p:cNvSpPr>
              <a:spLocks noChangeArrowheads="1"/>
            </p:cNvSpPr>
            <p:nvPr/>
          </p:nvSpPr>
          <p:spPr bwMode="auto">
            <a:xfrm>
              <a:off x="6609209" y="790981"/>
              <a:ext cx="2301875" cy="230822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13" name="Freeform 6"/>
            <p:cNvSpPr>
              <a:spLocks noEditPoints="1"/>
            </p:cNvSpPr>
            <p:nvPr/>
          </p:nvSpPr>
          <p:spPr bwMode="auto">
            <a:xfrm>
              <a:off x="6733034" y="914806"/>
              <a:ext cx="2054225" cy="2058988"/>
            </a:xfrm>
            <a:custGeom>
              <a:avLst/>
              <a:gdLst>
                <a:gd name="T0" fmla="*/ 2147483646 w 3306"/>
                <a:gd name="T1" fmla="*/ 0 h 3306"/>
                <a:gd name="T2" fmla="*/ 2147483646 w 3306"/>
                <a:gd name="T3" fmla="*/ 2147483646 h 3306"/>
                <a:gd name="T4" fmla="*/ 2147483646 w 3306"/>
                <a:gd name="T5" fmla="*/ 2147483646 h 3306"/>
                <a:gd name="T6" fmla="*/ 0 w 3306"/>
                <a:gd name="T7" fmla="*/ 2147483646 h 3306"/>
                <a:gd name="T8" fmla="*/ 2147483646 w 3306"/>
                <a:gd name="T9" fmla="*/ 0 h 3306"/>
                <a:gd name="T10" fmla="*/ 2147483646 w 3306"/>
                <a:gd name="T11" fmla="*/ 2147483646 h 3306"/>
                <a:gd name="T12" fmla="*/ 2147483646 w 3306"/>
                <a:gd name="T13" fmla="*/ 2147483646 h 3306"/>
                <a:gd name="T14" fmla="*/ 2147483646 w 3306"/>
                <a:gd name="T15" fmla="*/ 2147483646 h 3306"/>
                <a:gd name="T16" fmla="*/ 2147483646 w 3306"/>
                <a:gd name="T17" fmla="*/ 2147483646 h 3306"/>
                <a:gd name="T18" fmla="*/ 2147483646 w 3306"/>
                <a:gd name="T19" fmla="*/ 2147483646 h 33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4" name="Freeform 10"/>
          <p:cNvSpPr>
            <a:spLocks noEditPoints="1"/>
          </p:cNvSpPr>
          <p:nvPr/>
        </p:nvSpPr>
        <p:spPr bwMode="auto">
          <a:xfrm>
            <a:off x="1670050" y="1400175"/>
            <a:ext cx="1370013" cy="1320800"/>
          </a:xfrm>
          <a:custGeom>
            <a:avLst/>
            <a:gdLst>
              <a:gd name="T0" fmla="*/ 2147483646 w 1139"/>
              <a:gd name="T1" fmla="*/ 2147483646 h 1088"/>
              <a:gd name="T2" fmla="*/ 2147483646 w 1139"/>
              <a:gd name="T3" fmla="*/ 2147483646 h 1088"/>
              <a:gd name="T4" fmla="*/ 2147483646 w 1139"/>
              <a:gd name="T5" fmla="*/ 2147483646 h 1088"/>
              <a:gd name="T6" fmla="*/ 2147483646 w 1139"/>
              <a:gd name="T7" fmla="*/ 2147483646 h 1088"/>
              <a:gd name="T8" fmla="*/ 2147483646 w 1139"/>
              <a:gd name="T9" fmla="*/ 2147483646 h 1088"/>
              <a:gd name="T10" fmla="*/ 2147483646 w 1139"/>
              <a:gd name="T11" fmla="*/ 2147483646 h 1088"/>
              <a:gd name="T12" fmla="*/ 2147483646 w 1139"/>
              <a:gd name="T13" fmla="*/ 2147483646 h 1088"/>
              <a:gd name="T14" fmla="*/ 2147483646 w 1139"/>
              <a:gd name="T15" fmla="*/ 2147483646 h 1088"/>
              <a:gd name="T16" fmla="*/ 2147483646 w 1139"/>
              <a:gd name="T17" fmla="*/ 2147483646 h 1088"/>
              <a:gd name="T18" fmla="*/ 2147483646 w 1139"/>
              <a:gd name="T19" fmla="*/ 2147483646 h 1088"/>
              <a:gd name="T20" fmla="*/ 2147483646 w 1139"/>
              <a:gd name="T21" fmla="*/ 2147483646 h 1088"/>
              <a:gd name="T22" fmla="*/ 2147483646 w 1139"/>
              <a:gd name="T23" fmla="*/ 2147483646 h 1088"/>
              <a:gd name="T24" fmla="*/ 2147483646 w 1139"/>
              <a:gd name="T25" fmla="*/ 2147483646 h 1088"/>
              <a:gd name="T26" fmla="*/ 2147483646 w 1139"/>
              <a:gd name="T27" fmla="*/ 2147483646 h 1088"/>
              <a:gd name="T28" fmla="*/ 2147483646 w 1139"/>
              <a:gd name="T29" fmla="*/ 2147483646 h 1088"/>
              <a:gd name="T30" fmla="*/ 2147483646 w 1139"/>
              <a:gd name="T31" fmla="*/ 2147483646 h 1088"/>
              <a:gd name="T32" fmla="*/ 2147483646 w 1139"/>
              <a:gd name="T33" fmla="*/ 2147483646 h 1088"/>
              <a:gd name="T34" fmla="*/ 2147483646 w 1139"/>
              <a:gd name="T35" fmla="*/ 2147483646 h 1088"/>
              <a:gd name="T36" fmla="*/ 2147483646 w 1139"/>
              <a:gd name="T37" fmla="*/ 2147483646 h 1088"/>
              <a:gd name="T38" fmla="*/ 2147483646 w 1139"/>
              <a:gd name="T39" fmla="*/ 2147483646 h 1088"/>
              <a:gd name="T40" fmla="*/ 2147483646 w 1139"/>
              <a:gd name="T41" fmla="*/ 2147483646 h 1088"/>
              <a:gd name="T42" fmla="*/ 2147483646 w 1139"/>
              <a:gd name="T43" fmla="*/ 2147483646 h 1088"/>
              <a:gd name="T44" fmla="*/ 2147483646 w 1139"/>
              <a:gd name="T45" fmla="*/ 2147483646 h 1088"/>
              <a:gd name="T46" fmla="*/ 2147483646 w 1139"/>
              <a:gd name="T47" fmla="*/ 2147483646 h 1088"/>
              <a:gd name="T48" fmla="*/ 0 w 1139"/>
              <a:gd name="T49" fmla="*/ 2147483646 h 1088"/>
              <a:gd name="T50" fmla="*/ 2147483646 w 1139"/>
              <a:gd name="T51" fmla="*/ 2147483646 h 1088"/>
              <a:gd name="T52" fmla="*/ 2147483646 w 1139"/>
              <a:gd name="T53" fmla="*/ 2147483646 h 1088"/>
              <a:gd name="T54" fmla="*/ 2147483646 w 1139"/>
              <a:gd name="T55" fmla="*/ 2147483646 h 1088"/>
              <a:gd name="T56" fmla="*/ 2147483646 w 1139"/>
              <a:gd name="T57" fmla="*/ 2147483646 h 1088"/>
              <a:gd name="T58" fmla="*/ 2147483646 w 1139"/>
              <a:gd name="T59" fmla="*/ 2147483646 h 1088"/>
              <a:gd name="T60" fmla="*/ 2147483646 w 1139"/>
              <a:gd name="T61" fmla="*/ 2147483646 h 1088"/>
              <a:gd name="T62" fmla="*/ 2147483646 w 1139"/>
              <a:gd name="T63" fmla="*/ 2147483646 h 1088"/>
              <a:gd name="T64" fmla="*/ 2147483646 w 1139"/>
              <a:gd name="T65" fmla="*/ 2147483646 h 1088"/>
              <a:gd name="T66" fmla="*/ 2147483646 w 1139"/>
              <a:gd name="T67" fmla="*/ 2147483646 h 1088"/>
              <a:gd name="T68" fmla="*/ 2147483646 w 1139"/>
              <a:gd name="T69" fmla="*/ 2147483646 h 1088"/>
              <a:gd name="T70" fmla="*/ 2147483646 w 1139"/>
              <a:gd name="T71" fmla="*/ 2147483646 h 1088"/>
              <a:gd name="T72" fmla="*/ 2147483646 w 1139"/>
              <a:gd name="T73" fmla="*/ 2147483646 h 1088"/>
              <a:gd name="T74" fmla="*/ 2147483646 w 1139"/>
              <a:gd name="T75" fmla="*/ 2147483646 h 1088"/>
              <a:gd name="T76" fmla="*/ 2147483646 w 1139"/>
              <a:gd name="T77" fmla="*/ 2147483646 h 1088"/>
              <a:gd name="T78" fmla="*/ 2147483646 w 1139"/>
              <a:gd name="T79" fmla="*/ 2147483646 h 1088"/>
              <a:gd name="T80" fmla="*/ 2147483646 w 1139"/>
              <a:gd name="T81" fmla="*/ 2147483646 h 1088"/>
              <a:gd name="T82" fmla="*/ 2147483646 w 1139"/>
              <a:gd name="T83" fmla="*/ 2147483646 h 1088"/>
              <a:gd name="T84" fmla="*/ 2147483646 w 1139"/>
              <a:gd name="T85" fmla="*/ 2147483646 h 1088"/>
              <a:gd name="T86" fmla="*/ 2147483646 w 1139"/>
              <a:gd name="T87" fmla="*/ 2147483646 h 1088"/>
              <a:gd name="T88" fmla="*/ 2147483646 w 1139"/>
              <a:gd name="T89" fmla="*/ 2147483646 h 1088"/>
              <a:gd name="T90" fmla="*/ 2147483646 w 1139"/>
              <a:gd name="T91" fmla="*/ 2147483646 h 1088"/>
              <a:gd name="T92" fmla="*/ 2147483646 w 1139"/>
              <a:gd name="T93" fmla="*/ 2147483646 h 1088"/>
              <a:gd name="T94" fmla="*/ 2147483646 w 1139"/>
              <a:gd name="T95" fmla="*/ 2147483646 h 108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139" h="1088">
                <a:moveTo>
                  <a:pt x="771" y="406"/>
                </a:moveTo>
                <a:cubicBezTo>
                  <a:pt x="767" y="411"/>
                  <a:pt x="764" y="415"/>
                  <a:pt x="761" y="419"/>
                </a:cubicBezTo>
                <a:cubicBezTo>
                  <a:pt x="761" y="420"/>
                  <a:pt x="761" y="420"/>
                  <a:pt x="760" y="420"/>
                </a:cubicBezTo>
                <a:cubicBezTo>
                  <a:pt x="758" y="424"/>
                  <a:pt x="755" y="429"/>
                  <a:pt x="753" y="433"/>
                </a:cubicBezTo>
                <a:cubicBezTo>
                  <a:pt x="752" y="435"/>
                  <a:pt x="752" y="436"/>
                  <a:pt x="751" y="437"/>
                </a:cubicBezTo>
                <a:cubicBezTo>
                  <a:pt x="749" y="442"/>
                  <a:pt x="747" y="447"/>
                  <a:pt x="745" y="452"/>
                </a:cubicBezTo>
                <a:cubicBezTo>
                  <a:pt x="745" y="452"/>
                  <a:pt x="745" y="453"/>
                  <a:pt x="745" y="453"/>
                </a:cubicBezTo>
                <a:cubicBezTo>
                  <a:pt x="744" y="458"/>
                  <a:pt x="742" y="463"/>
                  <a:pt x="741" y="468"/>
                </a:cubicBezTo>
                <a:cubicBezTo>
                  <a:pt x="741" y="470"/>
                  <a:pt x="741" y="471"/>
                  <a:pt x="741" y="473"/>
                </a:cubicBezTo>
                <a:cubicBezTo>
                  <a:pt x="740" y="478"/>
                  <a:pt x="740" y="484"/>
                  <a:pt x="740" y="490"/>
                </a:cubicBezTo>
                <a:cubicBezTo>
                  <a:pt x="740" y="497"/>
                  <a:pt x="740" y="504"/>
                  <a:pt x="741" y="510"/>
                </a:cubicBezTo>
                <a:cubicBezTo>
                  <a:pt x="742" y="511"/>
                  <a:pt x="742" y="512"/>
                  <a:pt x="742" y="513"/>
                </a:cubicBezTo>
                <a:cubicBezTo>
                  <a:pt x="743" y="520"/>
                  <a:pt x="745" y="526"/>
                  <a:pt x="747" y="532"/>
                </a:cubicBezTo>
                <a:cubicBezTo>
                  <a:pt x="747" y="533"/>
                  <a:pt x="748" y="534"/>
                  <a:pt x="748" y="535"/>
                </a:cubicBezTo>
                <a:cubicBezTo>
                  <a:pt x="750" y="541"/>
                  <a:pt x="753" y="547"/>
                  <a:pt x="756" y="552"/>
                </a:cubicBezTo>
                <a:cubicBezTo>
                  <a:pt x="757" y="553"/>
                  <a:pt x="757" y="554"/>
                  <a:pt x="758" y="555"/>
                </a:cubicBezTo>
                <a:cubicBezTo>
                  <a:pt x="761" y="560"/>
                  <a:pt x="765" y="566"/>
                  <a:pt x="769" y="571"/>
                </a:cubicBezTo>
                <a:cubicBezTo>
                  <a:pt x="769" y="571"/>
                  <a:pt x="769" y="571"/>
                  <a:pt x="769" y="571"/>
                </a:cubicBezTo>
                <a:cubicBezTo>
                  <a:pt x="774" y="576"/>
                  <a:pt x="778" y="581"/>
                  <a:pt x="783" y="585"/>
                </a:cubicBezTo>
                <a:cubicBezTo>
                  <a:pt x="784" y="586"/>
                  <a:pt x="784" y="586"/>
                  <a:pt x="784" y="586"/>
                </a:cubicBezTo>
                <a:cubicBezTo>
                  <a:pt x="789" y="591"/>
                  <a:pt x="795" y="594"/>
                  <a:pt x="801" y="598"/>
                </a:cubicBezTo>
                <a:cubicBezTo>
                  <a:pt x="801" y="598"/>
                  <a:pt x="802" y="599"/>
                  <a:pt x="802" y="599"/>
                </a:cubicBezTo>
                <a:cubicBezTo>
                  <a:pt x="808" y="602"/>
                  <a:pt x="814" y="605"/>
                  <a:pt x="820" y="608"/>
                </a:cubicBezTo>
                <a:cubicBezTo>
                  <a:pt x="821" y="608"/>
                  <a:pt x="821" y="608"/>
                  <a:pt x="822" y="608"/>
                </a:cubicBezTo>
                <a:cubicBezTo>
                  <a:pt x="836" y="613"/>
                  <a:pt x="851" y="616"/>
                  <a:pt x="866" y="616"/>
                </a:cubicBezTo>
                <a:cubicBezTo>
                  <a:pt x="936" y="616"/>
                  <a:pt x="993" y="559"/>
                  <a:pt x="993" y="490"/>
                </a:cubicBezTo>
                <a:cubicBezTo>
                  <a:pt x="993" y="420"/>
                  <a:pt x="936" y="363"/>
                  <a:pt x="866" y="363"/>
                </a:cubicBezTo>
                <a:cubicBezTo>
                  <a:pt x="848" y="363"/>
                  <a:pt x="831" y="367"/>
                  <a:pt x="816" y="374"/>
                </a:cubicBezTo>
                <a:cubicBezTo>
                  <a:pt x="816" y="374"/>
                  <a:pt x="816" y="374"/>
                  <a:pt x="816" y="374"/>
                </a:cubicBezTo>
                <a:cubicBezTo>
                  <a:pt x="815" y="374"/>
                  <a:pt x="815" y="374"/>
                  <a:pt x="814" y="374"/>
                </a:cubicBezTo>
                <a:cubicBezTo>
                  <a:pt x="810" y="376"/>
                  <a:pt x="806" y="379"/>
                  <a:pt x="802" y="381"/>
                </a:cubicBezTo>
                <a:cubicBezTo>
                  <a:pt x="800" y="382"/>
                  <a:pt x="799" y="382"/>
                  <a:pt x="798" y="383"/>
                </a:cubicBezTo>
                <a:cubicBezTo>
                  <a:pt x="794" y="386"/>
                  <a:pt x="789" y="389"/>
                  <a:pt x="785" y="392"/>
                </a:cubicBezTo>
                <a:cubicBezTo>
                  <a:pt x="785" y="393"/>
                  <a:pt x="784" y="393"/>
                  <a:pt x="784" y="393"/>
                </a:cubicBezTo>
                <a:cubicBezTo>
                  <a:pt x="780" y="397"/>
                  <a:pt x="777" y="400"/>
                  <a:pt x="773" y="404"/>
                </a:cubicBezTo>
                <a:cubicBezTo>
                  <a:pt x="773" y="405"/>
                  <a:pt x="772" y="406"/>
                  <a:pt x="771" y="406"/>
                </a:cubicBezTo>
                <a:close/>
                <a:moveTo>
                  <a:pt x="570" y="253"/>
                </a:moveTo>
                <a:lnTo>
                  <a:pt x="570" y="253"/>
                </a:lnTo>
                <a:cubicBezTo>
                  <a:pt x="639" y="253"/>
                  <a:pt x="696" y="196"/>
                  <a:pt x="696" y="127"/>
                </a:cubicBezTo>
                <a:cubicBezTo>
                  <a:pt x="696" y="57"/>
                  <a:pt x="639" y="0"/>
                  <a:pt x="570" y="0"/>
                </a:cubicBezTo>
                <a:cubicBezTo>
                  <a:pt x="500" y="0"/>
                  <a:pt x="443" y="57"/>
                  <a:pt x="443" y="127"/>
                </a:cubicBezTo>
                <a:cubicBezTo>
                  <a:pt x="443" y="196"/>
                  <a:pt x="500" y="253"/>
                  <a:pt x="570" y="253"/>
                </a:cubicBezTo>
                <a:close/>
                <a:moveTo>
                  <a:pt x="688" y="609"/>
                </a:moveTo>
                <a:lnTo>
                  <a:pt x="688" y="609"/>
                </a:lnTo>
                <a:lnTo>
                  <a:pt x="688" y="513"/>
                </a:lnTo>
                <a:cubicBezTo>
                  <a:pt x="687" y="505"/>
                  <a:pt x="686" y="497"/>
                  <a:pt x="686" y="490"/>
                </a:cubicBezTo>
                <a:cubicBezTo>
                  <a:pt x="686" y="482"/>
                  <a:pt x="687" y="474"/>
                  <a:pt x="688" y="467"/>
                </a:cubicBezTo>
                <a:lnTo>
                  <a:pt x="688" y="461"/>
                </a:lnTo>
                <a:lnTo>
                  <a:pt x="689" y="461"/>
                </a:lnTo>
                <a:cubicBezTo>
                  <a:pt x="698" y="405"/>
                  <a:pt x="733" y="357"/>
                  <a:pt x="782" y="331"/>
                </a:cubicBezTo>
                <a:cubicBezTo>
                  <a:pt x="748" y="299"/>
                  <a:pt x="702" y="279"/>
                  <a:pt x="651" y="279"/>
                </a:cubicBezTo>
                <a:lnTo>
                  <a:pt x="488" y="279"/>
                </a:lnTo>
                <a:cubicBezTo>
                  <a:pt x="437" y="279"/>
                  <a:pt x="391" y="299"/>
                  <a:pt x="357" y="331"/>
                </a:cubicBezTo>
                <a:cubicBezTo>
                  <a:pt x="414" y="361"/>
                  <a:pt x="453" y="421"/>
                  <a:pt x="453" y="490"/>
                </a:cubicBezTo>
                <a:cubicBezTo>
                  <a:pt x="453" y="504"/>
                  <a:pt x="451" y="518"/>
                  <a:pt x="448" y="531"/>
                </a:cubicBezTo>
                <a:lnTo>
                  <a:pt x="448" y="608"/>
                </a:lnTo>
                <a:cubicBezTo>
                  <a:pt x="500" y="629"/>
                  <a:pt x="543" y="668"/>
                  <a:pt x="570" y="718"/>
                </a:cubicBezTo>
                <a:cubicBezTo>
                  <a:pt x="595" y="669"/>
                  <a:pt x="638" y="631"/>
                  <a:pt x="688" y="609"/>
                </a:cubicBezTo>
                <a:close/>
                <a:moveTo>
                  <a:pt x="512" y="725"/>
                </a:moveTo>
                <a:lnTo>
                  <a:pt x="512" y="725"/>
                </a:lnTo>
                <a:cubicBezTo>
                  <a:pt x="508" y="719"/>
                  <a:pt x="504" y="714"/>
                  <a:pt x="499" y="709"/>
                </a:cubicBezTo>
                <a:cubicBezTo>
                  <a:pt x="499" y="708"/>
                  <a:pt x="498" y="707"/>
                  <a:pt x="497" y="707"/>
                </a:cubicBezTo>
                <a:cubicBezTo>
                  <a:pt x="493" y="702"/>
                  <a:pt x="489" y="698"/>
                  <a:pt x="484" y="693"/>
                </a:cubicBezTo>
                <a:cubicBezTo>
                  <a:pt x="484" y="693"/>
                  <a:pt x="483" y="692"/>
                  <a:pt x="482" y="691"/>
                </a:cubicBezTo>
                <a:cubicBezTo>
                  <a:pt x="477" y="687"/>
                  <a:pt x="473" y="683"/>
                  <a:pt x="467" y="679"/>
                </a:cubicBezTo>
                <a:cubicBezTo>
                  <a:pt x="467" y="679"/>
                  <a:pt x="466" y="679"/>
                  <a:pt x="466" y="678"/>
                </a:cubicBezTo>
                <a:cubicBezTo>
                  <a:pt x="449" y="666"/>
                  <a:pt x="429" y="656"/>
                  <a:pt x="409" y="650"/>
                </a:cubicBezTo>
                <a:cubicBezTo>
                  <a:pt x="404" y="649"/>
                  <a:pt x="400" y="648"/>
                  <a:pt x="395" y="647"/>
                </a:cubicBezTo>
                <a:cubicBezTo>
                  <a:pt x="393" y="646"/>
                  <a:pt x="390" y="646"/>
                  <a:pt x="388" y="645"/>
                </a:cubicBezTo>
                <a:cubicBezTo>
                  <a:pt x="385" y="645"/>
                  <a:pt x="381" y="644"/>
                  <a:pt x="378" y="644"/>
                </a:cubicBezTo>
                <a:cubicBezTo>
                  <a:pt x="376" y="644"/>
                  <a:pt x="374" y="643"/>
                  <a:pt x="372" y="643"/>
                </a:cubicBezTo>
                <a:cubicBezTo>
                  <a:pt x="366" y="643"/>
                  <a:pt x="360" y="642"/>
                  <a:pt x="355" y="642"/>
                </a:cubicBezTo>
                <a:lnTo>
                  <a:pt x="191" y="642"/>
                </a:lnTo>
                <a:cubicBezTo>
                  <a:pt x="86" y="642"/>
                  <a:pt x="0" y="728"/>
                  <a:pt x="0" y="833"/>
                </a:cubicBezTo>
                <a:lnTo>
                  <a:pt x="0" y="1088"/>
                </a:lnTo>
                <a:lnTo>
                  <a:pt x="112" y="1088"/>
                </a:lnTo>
                <a:lnTo>
                  <a:pt x="112" y="824"/>
                </a:lnTo>
                <a:lnTo>
                  <a:pt x="151" y="824"/>
                </a:lnTo>
                <a:lnTo>
                  <a:pt x="151" y="1088"/>
                </a:lnTo>
                <a:lnTo>
                  <a:pt x="391" y="1088"/>
                </a:lnTo>
                <a:lnTo>
                  <a:pt x="391" y="824"/>
                </a:lnTo>
                <a:lnTo>
                  <a:pt x="430" y="824"/>
                </a:lnTo>
                <a:lnTo>
                  <a:pt x="430" y="1088"/>
                </a:lnTo>
                <a:lnTo>
                  <a:pt x="546" y="1088"/>
                </a:lnTo>
                <a:lnTo>
                  <a:pt x="546" y="833"/>
                </a:lnTo>
                <a:cubicBezTo>
                  <a:pt x="546" y="793"/>
                  <a:pt x="533" y="756"/>
                  <a:pt x="512" y="725"/>
                </a:cubicBezTo>
                <a:cubicBezTo>
                  <a:pt x="512" y="725"/>
                  <a:pt x="512" y="725"/>
                  <a:pt x="512" y="725"/>
                </a:cubicBezTo>
                <a:close/>
                <a:moveTo>
                  <a:pt x="948" y="642"/>
                </a:moveTo>
                <a:lnTo>
                  <a:pt x="948" y="642"/>
                </a:lnTo>
                <a:lnTo>
                  <a:pt x="785" y="642"/>
                </a:lnTo>
                <a:cubicBezTo>
                  <a:pt x="779" y="642"/>
                  <a:pt x="773" y="643"/>
                  <a:pt x="767" y="643"/>
                </a:cubicBezTo>
                <a:cubicBezTo>
                  <a:pt x="765" y="643"/>
                  <a:pt x="763" y="644"/>
                  <a:pt x="761" y="644"/>
                </a:cubicBezTo>
                <a:cubicBezTo>
                  <a:pt x="758" y="644"/>
                  <a:pt x="754" y="645"/>
                  <a:pt x="750" y="646"/>
                </a:cubicBezTo>
                <a:cubicBezTo>
                  <a:pt x="748" y="646"/>
                  <a:pt x="746" y="646"/>
                  <a:pt x="743" y="647"/>
                </a:cubicBezTo>
                <a:cubicBezTo>
                  <a:pt x="739" y="648"/>
                  <a:pt x="735" y="649"/>
                  <a:pt x="731" y="650"/>
                </a:cubicBezTo>
                <a:cubicBezTo>
                  <a:pt x="703" y="658"/>
                  <a:pt x="676" y="673"/>
                  <a:pt x="655" y="693"/>
                </a:cubicBezTo>
                <a:cubicBezTo>
                  <a:pt x="655" y="694"/>
                  <a:pt x="654" y="694"/>
                  <a:pt x="654" y="694"/>
                </a:cubicBezTo>
                <a:cubicBezTo>
                  <a:pt x="649" y="698"/>
                  <a:pt x="645" y="703"/>
                  <a:pt x="641" y="708"/>
                </a:cubicBezTo>
                <a:cubicBezTo>
                  <a:pt x="640" y="708"/>
                  <a:pt x="640" y="709"/>
                  <a:pt x="639" y="709"/>
                </a:cubicBezTo>
                <a:cubicBezTo>
                  <a:pt x="611" y="743"/>
                  <a:pt x="593" y="786"/>
                  <a:pt x="593" y="833"/>
                </a:cubicBezTo>
                <a:lnTo>
                  <a:pt x="593" y="1088"/>
                </a:lnTo>
                <a:lnTo>
                  <a:pt x="705" y="1088"/>
                </a:lnTo>
                <a:lnTo>
                  <a:pt x="705" y="824"/>
                </a:lnTo>
                <a:lnTo>
                  <a:pt x="744" y="824"/>
                </a:lnTo>
                <a:lnTo>
                  <a:pt x="744" y="1088"/>
                </a:lnTo>
                <a:lnTo>
                  <a:pt x="985" y="1088"/>
                </a:lnTo>
                <a:lnTo>
                  <a:pt x="985" y="824"/>
                </a:lnTo>
                <a:lnTo>
                  <a:pt x="1024" y="824"/>
                </a:lnTo>
                <a:lnTo>
                  <a:pt x="1024" y="1088"/>
                </a:lnTo>
                <a:lnTo>
                  <a:pt x="1139" y="1088"/>
                </a:lnTo>
                <a:lnTo>
                  <a:pt x="1139" y="833"/>
                </a:lnTo>
                <a:cubicBezTo>
                  <a:pt x="1139" y="728"/>
                  <a:pt x="1053" y="642"/>
                  <a:pt x="948" y="642"/>
                </a:cubicBezTo>
                <a:close/>
                <a:moveTo>
                  <a:pt x="273" y="616"/>
                </a:moveTo>
                <a:lnTo>
                  <a:pt x="273" y="616"/>
                </a:lnTo>
                <a:cubicBezTo>
                  <a:pt x="289" y="616"/>
                  <a:pt x="304" y="613"/>
                  <a:pt x="317" y="608"/>
                </a:cubicBezTo>
                <a:cubicBezTo>
                  <a:pt x="318" y="608"/>
                  <a:pt x="318" y="608"/>
                  <a:pt x="318" y="608"/>
                </a:cubicBezTo>
                <a:cubicBezTo>
                  <a:pt x="325" y="605"/>
                  <a:pt x="331" y="602"/>
                  <a:pt x="337" y="599"/>
                </a:cubicBezTo>
                <a:cubicBezTo>
                  <a:pt x="337" y="599"/>
                  <a:pt x="338" y="598"/>
                  <a:pt x="338" y="598"/>
                </a:cubicBezTo>
                <a:cubicBezTo>
                  <a:pt x="344" y="594"/>
                  <a:pt x="350" y="591"/>
                  <a:pt x="355" y="586"/>
                </a:cubicBezTo>
                <a:cubicBezTo>
                  <a:pt x="355" y="586"/>
                  <a:pt x="355" y="586"/>
                  <a:pt x="355" y="586"/>
                </a:cubicBezTo>
                <a:cubicBezTo>
                  <a:pt x="366" y="577"/>
                  <a:pt x="374" y="566"/>
                  <a:pt x="381" y="554"/>
                </a:cubicBezTo>
                <a:cubicBezTo>
                  <a:pt x="382" y="554"/>
                  <a:pt x="382" y="553"/>
                  <a:pt x="383" y="552"/>
                </a:cubicBezTo>
                <a:cubicBezTo>
                  <a:pt x="386" y="547"/>
                  <a:pt x="389" y="541"/>
                  <a:pt x="391" y="535"/>
                </a:cubicBezTo>
                <a:cubicBezTo>
                  <a:pt x="391" y="534"/>
                  <a:pt x="392" y="533"/>
                  <a:pt x="392" y="532"/>
                </a:cubicBezTo>
                <a:cubicBezTo>
                  <a:pt x="394" y="526"/>
                  <a:pt x="396" y="520"/>
                  <a:pt x="397" y="513"/>
                </a:cubicBezTo>
                <a:cubicBezTo>
                  <a:pt x="397" y="512"/>
                  <a:pt x="398" y="511"/>
                  <a:pt x="398" y="510"/>
                </a:cubicBezTo>
                <a:cubicBezTo>
                  <a:pt x="399" y="504"/>
                  <a:pt x="399" y="497"/>
                  <a:pt x="399" y="490"/>
                </a:cubicBezTo>
                <a:cubicBezTo>
                  <a:pt x="399" y="484"/>
                  <a:pt x="399" y="478"/>
                  <a:pt x="398" y="472"/>
                </a:cubicBezTo>
                <a:cubicBezTo>
                  <a:pt x="398" y="471"/>
                  <a:pt x="398" y="470"/>
                  <a:pt x="398" y="468"/>
                </a:cubicBezTo>
                <a:cubicBezTo>
                  <a:pt x="397" y="463"/>
                  <a:pt x="395" y="458"/>
                  <a:pt x="394" y="453"/>
                </a:cubicBezTo>
                <a:cubicBezTo>
                  <a:pt x="394" y="452"/>
                  <a:pt x="394" y="452"/>
                  <a:pt x="394" y="452"/>
                </a:cubicBezTo>
                <a:cubicBezTo>
                  <a:pt x="392" y="447"/>
                  <a:pt x="390" y="442"/>
                  <a:pt x="388" y="437"/>
                </a:cubicBezTo>
                <a:cubicBezTo>
                  <a:pt x="387" y="436"/>
                  <a:pt x="387" y="435"/>
                  <a:pt x="386" y="434"/>
                </a:cubicBezTo>
                <a:cubicBezTo>
                  <a:pt x="384" y="429"/>
                  <a:pt x="381" y="424"/>
                  <a:pt x="378" y="419"/>
                </a:cubicBezTo>
                <a:cubicBezTo>
                  <a:pt x="375" y="415"/>
                  <a:pt x="372" y="410"/>
                  <a:pt x="368" y="406"/>
                </a:cubicBezTo>
                <a:cubicBezTo>
                  <a:pt x="367" y="405"/>
                  <a:pt x="367" y="405"/>
                  <a:pt x="366" y="404"/>
                </a:cubicBezTo>
                <a:cubicBezTo>
                  <a:pt x="362" y="400"/>
                  <a:pt x="358" y="396"/>
                  <a:pt x="354" y="393"/>
                </a:cubicBezTo>
                <a:cubicBezTo>
                  <a:pt x="354" y="393"/>
                  <a:pt x="354" y="393"/>
                  <a:pt x="354" y="393"/>
                </a:cubicBezTo>
                <a:cubicBezTo>
                  <a:pt x="350" y="389"/>
                  <a:pt x="345" y="386"/>
                  <a:pt x="341" y="383"/>
                </a:cubicBezTo>
                <a:cubicBezTo>
                  <a:pt x="340" y="382"/>
                  <a:pt x="339" y="382"/>
                  <a:pt x="338" y="381"/>
                </a:cubicBezTo>
                <a:cubicBezTo>
                  <a:pt x="334" y="379"/>
                  <a:pt x="329" y="376"/>
                  <a:pt x="324" y="374"/>
                </a:cubicBezTo>
                <a:cubicBezTo>
                  <a:pt x="324" y="374"/>
                  <a:pt x="324" y="374"/>
                  <a:pt x="323" y="374"/>
                </a:cubicBezTo>
                <a:cubicBezTo>
                  <a:pt x="308" y="367"/>
                  <a:pt x="291" y="363"/>
                  <a:pt x="273" y="363"/>
                </a:cubicBezTo>
                <a:cubicBezTo>
                  <a:pt x="203" y="363"/>
                  <a:pt x="146" y="420"/>
                  <a:pt x="146" y="490"/>
                </a:cubicBezTo>
                <a:cubicBezTo>
                  <a:pt x="146" y="559"/>
                  <a:pt x="203" y="616"/>
                  <a:pt x="273" y="61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5" name="组合 7"/>
          <p:cNvGrpSpPr>
            <a:grpSpLocks/>
          </p:cNvGrpSpPr>
          <p:nvPr/>
        </p:nvGrpSpPr>
        <p:grpSpPr bwMode="auto">
          <a:xfrm>
            <a:off x="8402638" y="903288"/>
            <a:ext cx="2301875" cy="2308225"/>
            <a:chOff x="6609209" y="790981"/>
            <a:chExt cx="2301875" cy="2308226"/>
          </a:xfrm>
        </p:grpSpPr>
        <p:sp>
          <p:nvSpPr>
            <p:cNvPr id="16" name="Oval 5"/>
            <p:cNvSpPr>
              <a:spLocks noChangeArrowheads="1"/>
            </p:cNvSpPr>
            <p:nvPr/>
          </p:nvSpPr>
          <p:spPr bwMode="auto">
            <a:xfrm>
              <a:off x="6609209" y="790981"/>
              <a:ext cx="2301875" cy="230822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17" name="Freeform 6"/>
            <p:cNvSpPr>
              <a:spLocks noEditPoints="1"/>
            </p:cNvSpPr>
            <p:nvPr/>
          </p:nvSpPr>
          <p:spPr bwMode="auto">
            <a:xfrm>
              <a:off x="6733034" y="914806"/>
              <a:ext cx="2054225" cy="2058988"/>
            </a:xfrm>
            <a:custGeom>
              <a:avLst/>
              <a:gdLst>
                <a:gd name="T0" fmla="*/ 2147483646 w 3306"/>
                <a:gd name="T1" fmla="*/ 0 h 3306"/>
                <a:gd name="T2" fmla="*/ 2147483646 w 3306"/>
                <a:gd name="T3" fmla="*/ 2147483646 h 3306"/>
                <a:gd name="T4" fmla="*/ 2147483646 w 3306"/>
                <a:gd name="T5" fmla="*/ 2147483646 h 3306"/>
                <a:gd name="T6" fmla="*/ 0 w 3306"/>
                <a:gd name="T7" fmla="*/ 2147483646 h 3306"/>
                <a:gd name="T8" fmla="*/ 2147483646 w 3306"/>
                <a:gd name="T9" fmla="*/ 0 h 3306"/>
                <a:gd name="T10" fmla="*/ 2147483646 w 3306"/>
                <a:gd name="T11" fmla="*/ 2147483646 h 3306"/>
                <a:gd name="T12" fmla="*/ 2147483646 w 3306"/>
                <a:gd name="T13" fmla="*/ 2147483646 h 3306"/>
                <a:gd name="T14" fmla="*/ 2147483646 w 3306"/>
                <a:gd name="T15" fmla="*/ 2147483646 h 3306"/>
                <a:gd name="T16" fmla="*/ 2147483646 w 3306"/>
                <a:gd name="T17" fmla="*/ 2147483646 h 3306"/>
                <a:gd name="T18" fmla="*/ 2147483646 w 3306"/>
                <a:gd name="T19" fmla="*/ 2147483646 h 33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8" name="Freeform 10"/>
          <p:cNvSpPr>
            <a:spLocks noEditPoints="1"/>
          </p:cNvSpPr>
          <p:nvPr/>
        </p:nvSpPr>
        <p:spPr bwMode="auto">
          <a:xfrm>
            <a:off x="8867775" y="1274763"/>
            <a:ext cx="1370013" cy="1320800"/>
          </a:xfrm>
          <a:custGeom>
            <a:avLst/>
            <a:gdLst>
              <a:gd name="T0" fmla="*/ 2147483646 w 1139"/>
              <a:gd name="T1" fmla="*/ 2147483646 h 1088"/>
              <a:gd name="T2" fmla="*/ 2147483646 w 1139"/>
              <a:gd name="T3" fmla="*/ 2147483646 h 1088"/>
              <a:gd name="T4" fmla="*/ 2147483646 w 1139"/>
              <a:gd name="T5" fmla="*/ 2147483646 h 1088"/>
              <a:gd name="T6" fmla="*/ 2147483646 w 1139"/>
              <a:gd name="T7" fmla="*/ 2147483646 h 1088"/>
              <a:gd name="T8" fmla="*/ 2147483646 w 1139"/>
              <a:gd name="T9" fmla="*/ 2147483646 h 1088"/>
              <a:gd name="T10" fmla="*/ 2147483646 w 1139"/>
              <a:gd name="T11" fmla="*/ 2147483646 h 1088"/>
              <a:gd name="T12" fmla="*/ 2147483646 w 1139"/>
              <a:gd name="T13" fmla="*/ 2147483646 h 1088"/>
              <a:gd name="T14" fmla="*/ 2147483646 w 1139"/>
              <a:gd name="T15" fmla="*/ 2147483646 h 1088"/>
              <a:gd name="T16" fmla="*/ 2147483646 w 1139"/>
              <a:gd name="T17" fmla="*/ 2147483646 h 1088"/>
              <a:gd name="T18" fmla="*/ 2147483646 w 1139"/>
              <a:gd name="T19" fmla="*/ 2147483646 h 1088"/>
              <a:gd name="T20" fmla="*/ 2147483646 w 1139"/>
              <a:gd name="T21" fmla="*/ 2147483646 h 1088"/>
              <a:gd name="T22" fmla="*/ 2147483646 w 1139"/>
              <a:gd name="T23" fmla="*/ 2147483646 h 1088"/>
              <a:gd name="T24" fmla="*/ 2147483646 w 1139"/>
              <a:gd name="T25" fmla="*/ 2147483646 h 1088"/>
              <a:gd name="T26" fmla="*/ 2147483646 w 1139"/>
              <a:gd name="T27" fmla="*/ 2147483646 h 1088"/>
              <a:gd name="T28" fmla="*/ 2147483646 w 1139"/>
              <a:gd name="T29" fmla="*/ 2147483646 h 1088"/>
              <a:gd name="T30" fmla="*/ 2147483646 w 1139"/>
              <a:gd name="T31" fmla="*/ 2147483646 h 1088"/>
              <a:gd name="T32" fmla="*/ 2147483646 w 1139"/>
              <a:gd name="T33" fmla="*/ 2147483646 h 1088"/>
              <a:gd name="T34" fmla="*/ 2147483646 w 1139"/>
              <a:gd name="T35" fmla="*/ 2147483646 h 1088"/>
              <a:gd name="T36" fmla="*/ 2147483646 w 1139"/>
              <a:gd name="T37" fmla="*/ 2147483646 h 1088"/>
              <a:gd name="T38" fmla="*/ 2147483646 w 1139"/>
              <a:gd name="T39" fmla="*/ 2147483646 h 1088"/>
              <a:gd name="T40" fmla="*/ 2147483646 w 1139"/>
              <a:gd name="T41" fmla="*/ 2147483646 h 1088"/>
              <a:gd name="T42" fmla="*/ 2147483646 w 1139"/>
              <a:gd name="T43" fmla="*/ 2147483646 h 1088"/>
              <a:gd name="T44" fmla="*/ 2147483646 w 1139"/>
              <a:gd name="T45" fmla="*/ 2147483646 h 1088"/>
              <a:gd name="T46" fmla="*/ 2147483646 w 1139"/>
              <a:gd name="T47" fmla="*/ 2147483646 h 1088"/>
              <a:gd name="T48" fmla="*/ 0 w 1139"/>
              <a:gd name="T49" fmla="*/ 2147483646 h 1088"/>
              <a:gd name="T50" fmla="*/ 2147483646 w 1139"/>
              <a:gd name="T51" fmla="*/ 2147483646 h 1088"/>
              <a:gd name="T52" fmla="*/ 2147483646 w 1139"/>
              <a:gd name="T53" fmla="*/ 2147483646 h 1088"/>
              <a:gd name="T54" fmla="*/ 2147483646 w 1139"/>
              <a:gd name="T55" fmla="*/ 2147483646 h 1088"/>
              <a:gd name="T56" fmla="*/ 2147483646 w 1139"/>
              <a:gd name="T57" fmla="*/ 2147483646 h 1088"/>
              <a:gd name="T58" fmla="*/ 2147483646 w 1139"/>
              <a:gd name="T59" fmla="*/ 2147483646 h 1088"/>
              <a:gd name="T60" fmla="*/ 2147483646 w 1139"/>
              <a:gd name="T61" fmla="*/ 2147483646 h 1088"/>
              <a:gd name="T62" fmla="*/ 2147483646 w 1139"/>
              <a:gd name="T63" fmla="*/ 2147483646 h 1088"/>
              <a:gd name="T64" fmla="*/ 2147483646 w 1139"/>
              <a:gd name="T65" fmla="*/ 2147483646 h 1088"/>
              <a:gd name="T66" fmla="*/ 2147483646 w 1139"/>
              <a:gd name="T67" fmla="*/ 2147483646 h 1088"/>
              <a:gd name="T68" fmla="*/ 2147483646 w 1139"/>
              <a:gd name="T69" fmla="*/ 2147483646 h 1088"/>
              <a:gd name="T70" fmla="*/ 2147483646 w 1139"/>
              <a:gd name="T71" fmla="*/ 2147483646 h 1088"/>
              <a:gd name="T72" fmla="*/ 2147483646 w 1139"/>
              <a:gd name="T73" fmla="*/ 2147483646 h 1088"/>
              <a:gd name="T74" fmla="*/ 2147483646 w 1139"/>
              <a:gd name="T75" fmla="*/ 2147483646 h 1088"/>
              <a:gd name="T76" fmla="*/ 2147483646 w 1139"/>
              <a:gd name="T77" fmla="*/ 2147483646 h 1088"/>
              <a:gd name="T78" fmla="*/ 2147483646 w 1139"/>
              <a:gd name="T79" fmla="*/ 2147483646 h 1088"/>
              <a:gd name="T80" fmla="*/ 2147483646 w 1139"/>
              <a:gd name="T81" fmla="*/ 2147483646 h 1088"/>
              <a:gd name="T82" fmla="*/ 2147483646 w 1139"/>
              <a:gd name="T83" fmla="*/ 2147483646 h 1088"/>
              <a:gd name="T84" fmla="*/ 2147483646 w 1139"/>
              <a:gd name="T85" fmla="*/ 2147483646 h 1088"/>
              <a:gd name="T86" fmla="*/ 2147483646 w 1139"/>
              <a:gd name="T87" fmla="*/ 2147483646 h 1088"/>
              <a:gd name="T88" fmla="*/ 2147483646 w 1139"/>
              <a:gd name="T89" fmla="*/ 2147483646 h 1088"/>
              <a:gd name="T90" fmla="*/ 2147483646 w 1139"/>
              <a:gd name="T91" fmla="*/ 2147483646 h 1088"/>
              <a:gd name="T92" fmla="*/ 2147483646 w 1139"/>
              <a:gd name="T93" fmla="*/ 2147483646 h 1088"/>
              <a:gd name="T94" fmla="*/ 2147483646 w 1139"/>
              <a:gd name="T95" fmla="*/ 2147483646 h 108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139" h="1088">
                <a:moveTo>
                  <a:pt x="771" y="406"/>
                </a:moveTo>
                <a:cubicBezTo>
                  <a:pt x="767" y="411"/>
                  <a:pt x="764" y="415"/>
                  <a:pt x="761" y="419"/>
                </a:cubicBezTo>
                <a:cubicBezTo>
                  <a:pt x="761" y="420"/>
                  <a:pt x="761" y="420"/>
                  <a:pt x="760" y="420"/>
                </a:cubicBezTo>
                <a:cubicBezTo>
                  <a:pt x="758" y="424"/>
                  <a:pt x="755" y="429"/>
                  <a:pt x="753" y="433"/>
                </a:cubicBezTo>
                <a:cubicBezTo>
                  <a:pt x="752" y="435"/>
                  <a:pt x="752" y="436"/>
                  <a:pt x="751" y="437"/>
                </a:cubicBezTo>
                <a:cubicBezTo>
                  <a:pt x="749" y="442"/>
                  <a:pt x="747" y="447"/>
                  <a:pt x="745" y="452"/>
                </a:cubicBezTo>
                <a:cubicBezTo>
                  <a:pt x="745" y="452"/>
                  <a:pt x="745" y="453"/>
                  <a:pt x="745" y="453"/>
                </a:cubicBezTo>
                <a:cubicBezTo>
                  <a:pt x="744" y="458"/>
                  <a:pt x="742" y="463"/>
                  <a:pt x="741" y="468"/>
                </a:cubicBezTo>
                <a:cubicBezTo>
                  <a:pt x="741" y="470"/>
                  <a:pt x="741" y="471"/>
                  <a:pt x="741" y="473"/>
                </a:cubicBezTo>
                <a:cubicBezTo>
                  <a:pt x="740" y="478"/>
                  <a:pt x="740" y="484"/>
                  <a:pt x="740" y="490"/>
                </a:cubicBezTo>
                <a:cubicBezTo>
                  <a:pt x="740" y="497"/>
                  <a:pt x="740" y="504"/>
                  <a:pt x="741" y="510"/>
                </a:cubicBezTo>
                <a:cubicBezTo>
                  <a:pt x="742" y="511"/>
                  <a:pt x="742" y="512"/>
                  <a:pt x="742" y="513"/>
                </a:cubicBezTo>
                <a:cubicBezTo>
                  <a:pt x="743" y="520"/>
                  <a:pt x="745" y="526"/>
                  <a:pt x="747" y="532"/>
                </a:cubicBezTo>
                <a:cubicBezTo>
                  <a:pt x="747" y="533"/>
                  <a:pt x="748" y="534"/>
                  <a:pt x="748" y="535"/>
                </a:cubicBezTo>
                <a:cubicBezTo>
                  <a:pt x="750" y="541"/>
                  <a:pt x="753" y="547"/>
                  <a:pt x="756" y="552"/>
                </a:cubicBezTo>
                <a:cubicBezTo>
                  <a:pt x="757" y="553"/>
                  <a:pt x="757" y="554"/>
                  <a:pt x="758" y="555"/>
                </a:cubicBezTo>
                <a:cubicBezTo>
                  <a:pt x="761" y="560"/>
                  <a:pt x="765" y="566"/>
                  <a:pt x="769" y="571"/>
                </a:cubicBezTo>
                <a:cubicBezTo>
                  <a:pt x="769" y="571"/>
                  <a:pt x="769" y="571"/>
                  <a:pt x="769" y="571"/>
                </a:cubicBezTo>
                <a:cubicBezTo>
                  <a:pt x="774" y="576"/>
                  <a:pt x="778" y="581"/>
                  <a:pt x="783" y="585"/>
                </a:cubicBezTo>
                <a:cubicBezTo>
                  <a:pt x="784" y="586"/>
                  <a:pt x="784" y="586"/>
                  <a:pt x="784" y="586"/>
                </a:cubicBezTo>
                <a:cubicBezTo>
                  <a:pt x="789" y="591"/>
                  <a:pt x="795" y="594"/>
                  <a:pt x="801" y="598"/>
                </a:cubicBezTo>
                <a:cubicBezTo>
                  <a:pt x="801" y="598"/>
                  <a:pt x="802" y="599"/>
                  <a:pt x="802" y="599"/>
                </a:cubicBezTo>
                <a:cubicBezTo>
                  <a:pt x="808" y="602"/>
                  <a:pt x="814" y="605"/>
                  <a:pt x="820" y="608"/>
                </a:cubicBezTo>
                <a:cubicBezTo>
                  <a:pt x="821" y="608"/>
                  <a:pt x="821" y="608"/>
                  <a:pt x="822" y="608"/>
                </a:cubicBezTo>
                <a:cubicBezTo>
                  <a:pt x="836" y="613"/>
                  <a:pt x="851" y="616"/>
                  <a:pt x="866" y="616"/>
                </a:cubicBezTo>
                <a:cubicBezTo>
                  <a:pt x="936" y="616"/>
                  <a:pt x="993" y="559"/>
                  <a:pt x="993" y="490"/>
                </a:cubicBezTo>
                <a:cubicBezTo>
                  <a:pt x="993" y="420"/>
                  <a:pt x="936" y="363"/>
                  <a:pt x="866" y="363"/>
                </a:cubicBezTo>
                <a:cubicBezTo>
                  <a:pt x="848" y="363"/>
                  <a:pt x="831" y="367"/>
                  <a:pt x="816" y="374"/>
                </a:cubicBezTo>
                <a:cubicBezTo>
                  <a:pt x="816" y="374"/>
                  <a:pt x="816" y="374"/>
                  <a:pt x="816" y="374"/>
                </a:cubicBezTo>
                <a:cubicBezTo>
                  <a:pt x="815" y="374"/>
                  <a:pt x="815" y="374"/>
                  <a:pt x="814" y="374"/>
                </a:cubicBezTo>
                <a:cubicBezTo>
                  <a:pt x="810" y="376"/>
                  <a:pt x="806" y="379"/>
                  <a:pt x="802" y="381"/>
                </a:cubicBezTo>
                <a:cubicBezTo>
                  <a:pt x="800" y="382"/>
                  <a:pt x="799" y="382"/>
                  <a:pt x="798" y="383"/>
                </a:cubicBezTo>
                <a:cubicBezTo>
                  <a:pt x="794" y="386"/>
                  <a:pt x="789" y="389"/>
                  <a:pt x="785" y="392"/>
                </a:cubicBezTo>
                <a:cubicBezTo>
                  <a:pt x="785" y="393"/>
                  <a:pt x="784" y="393"/>
                  <a:pt x="784" y="393"/>
                </a:cubicBezTo>
                <a:cubicBezTo>
                  <a:pt x="780" y="397"/>
                  <a:pt x="777" y="400"/>
                  <a:pt x="773" y="404"/>
                </a:cubicBezTo>
                <a:cubicBezTo>
                  <a:pt x="773" y="405"/>
                  <a:pt x="772" y="406"/>
                  <a:pt x="771" y="406"/>
                </a:cubicBezTo>
                <a:close/>
                <a:moveTo>
                  <a:pt x="570" y="253"/>
                </a:moveTo>
                <a:lnTo>
                  <a:pt x="570" y="253"/>
                </a:lnTo>
                <a:cubicBezTo>
                  <a:pt x="639" y="253"/>
                  <a:pt x="696" y="196"/>
                  <a:pt x="696" y="127"/>
                </a:cubicBezTo>
                <a:cubicBezTo>
                  <a:pt x="696" y="57"/>
                  <a:pt x="639" y="0"/>
                  <a:pt x="570" y="0"/>
                </a:cubicBezTo>
                <a:cubicBezTo>
                  <a:pt x="500" y="0"/>
                  <a:pt x="443" y="57"/>
                  <a:pt x="443" y="127"/>
                </a:cubicBezTo>
                <a:cubicBezTo>
                  <a:pt x="443" y="196"/>
                  <a:pt x="500" y="253"/>
                  <a:pt x="570" y="253"/>
                </a:cubicBezTo>
                <a:close/>
                <a:moveTo>
                  <a:pt x="688" y="609"/>
                </a:moveTo>
                <a:lnTo>
                  <a:pt x="688" y="609"/>
                </a:lnTo>
                <a:lnTo>
                  <a:pt x="688" y="513"/>
                </a:lnTo>
                <a:cubicBezTo>
                  <a:pt x="687" y="505"/>
                  <a:pt x="686" y="497"/>
                  <a:pt x="686" y="490"/>
                </a:cubicBezTo>
                <a:cubicBezTo>
                  <a:pt x="686" y="482"/>
                  <a:pt x="687" y="474"/>
                  <a:pt x="688" y="467"/>
                </a:cubicBezTo>
                <a:lnTo>
                  <a:pt x="688" y="461"/>
                </a:lnTo>
                <a:lnTo>
                  <a:pt x="689" y="461"/>
                </a:lnTo>
                <a:cubicBezTo>
                  <a:pt x="698" y="405"/>
                  <a:pt x="733" y="357"/>
                  <a:pt x="782" y="331"/>
                </a:cubicBezTo>
                <a:cubicBezTo>
                  <a:pt x="748" y="299"/>
                  <a:pt x="702" y="279"/>
                  <a:pt x="651" y="279"/>
                </a:cubicBezTo>
                <a:lnTo>
                  <a:pt x="488" y="279"/>
                </a:lnTo>
                <a:cubicBezTo>
                  <a:pt x="437" y="279"/>
                  <a:pt x="391" y="299"/>
                  <a:pt x="357" y="331"/>
                </a:cubicBezTo>
                <a:cubicBezTo>
                  <a:pt x="414" y="361"/>
                  <a:pt x="453" y="421"/>
                  <a:pt x="453" y="490"/>
                </a:cubicBezTo>
                <a:cubicBezTo>
                  <a:pt x="453" y="504"/>
                  <a:pt x="451" y="518"/>
                  <a:pt x="448" y="531"/>
                </a:cubicBezTo>
                <a:lnTo>
                  <a:pt x="448" y="608"/>
                </a:lnTo>
                <a:cubicBezTo>
                  <a:pt x="500" y="629"/>
                  <a:pt x="543" y="668"/>
                  <a:pt x="570" y="718"/>
                </a:cubicBezTo>
                <a:cubicBezTo>
                  <a:pt x="595" y="669"/>
                  <a:pt x="638" y="631"/>
                  <a:pt x="688" y="609"/>
                </a:cubicBezTo>
                <a:close/>
                <a:moveTo>
                  <a:pt x="512" y="725"/>
                </a:moveTo>
                <a:lnTo>
                  <a:pt x="512" y="725"/>
                </a:lnTo>
                <a:cubicBezTo>
                  <a:pt x="508" y="719"/>
                  <a:pt x="504" y="714"/>
                  <a:pt x="499" y="709"/>
                </a:cubicBezTo>
                <a:cubicBezTo>
                  <a:pt x="499" y="708"/>
                  <a:pt x="498" y="707"/>
                  <a:pt x="497" y="707"/>
                </a:cubicBezTo>
                <a:cubicBezTo>
                  <a:pt x="493" y="702"/>
                  <a:pt x="489" y="698"/>
                  <a:pt x="484" y="693"/>
                </a:cubicBezTo>
                <a:cubicBezTo>
                  <a:pt x="484" y="693"/>
                  <a:pt x="483" y="692"/>
                  <a:pt x="482" y="691"/>
                </a:cubicBezTo>
                <a:cubicBezTo>
                  <a:pt x="477" y="687"/>
                  <a:pt x="473" y="683"/>
                  <a:pt x="467" y="679"/>
                </a:cubicBezTo>
                <a:cubicBezTo>
                  <a:pt x="467" y="679"/>
                  <a:pt x="466" y="679"/>
                  <a:pt x="466" y="678"/>
                </a:cubicBezTo>
                <a:cubicBezTo>
                  <a:pt x="449" y="666"/>
                  <a:pt x="429" y="656"/>
                  <a:pt x="409" y="650"/>
                </a:cubicBezTo>
                <a:cubicBezTo>
                  <a:pt x="404" y="649"/>
                  <a:pt x="400" y="648"/>
                  <a:pt x="395" y="647"/>
                </a:cubicBezTo>
                <a:cubicBezTo>
                  <a:pt x="393" y="646"/>
                  <a:pt x="390" y="646"/>
                  <a:pt x="388" y="645"/>
                </a:cubicBezTo>
                <a:cubicBezTo>
                  <a:pt x="385" y="645"/>
                  <a:pt x="381" y="644"/>
                  <a:pt x="378" y="644"/>
                </a:cubicBezTo>
                <a:cubicBezTo>
                  <a:pt x="376" y="644"/>
                  <a:pt x="374" y="643"/>
                  <a:pt x="372" y="643"/>
                </a:cubicBezTo>
                <a:cubicBezTo>
                  <a:pt x="366" y="643"/>
                  <a:pt x="360" y="642"/>
                  <a:pt x="355" y="642"/>
                </a:cubicBezTo>
                <a:lnTo>
                  <a:pt x="191" y="642"/>
                </a:lnTo>
                <a:cubicBezTo>
                  <a:pt x="86" y="642"/>
                  <a:pt x="0" y="728"/>
                  <a:pt x="0" y="833"/>
                </a:cubicBezTo>
                <a:lnTo>
                  <a:pt x="0" y="1088"/>
                </a:lnTo>
                <a:lnTo>
                  <a:pt x="112" y="1088"/>
                </a:lnTo>
                <a:lnTo>
                  <a:pt x="112" y="824"/>
                </a:lnTo>
                <a:lnTo>
                  <a:pt x="151" y="824"/>
                </a:lnTo>
                <a:lnTo>
                  <a:pt x="151" y="1088"/>
                </a:lnTo>
                <a:lnTo>
                  <a:pt x="391" y="1088"/>
                </a:lnTo>
                <a:lnTo>
                  <a:pt x="391" y="824"/>
                </a:lnTo>
                <a:lnTo>
                  <a:pt x="430" y="824"/>
                </a:lnTo>
                <a:lnTo>
                  <a:pt x="430" y="1088"/>
                </a:lnTo>
                <a:lnTo>
                  <a:pt x="546" y="1088"/>
                </a:lnTo>
                <a:lnTo>
                  <a:pt x="546" y="833"/>
                </a:lnTo>
                <a:cubicBezTo>
                  <a:pt x="546" y="793"/>
                  <a:pt x="533" y="756"/>
                  <a:pt x="512" y="725"/>
                </a:cubicBezTo>
                <a:cubicBezTo>
                  <a:pt x="512" y="725"/>
                  <a:pt x="512" y="725"/>
                  <a:pt x="512" y="725"/>
                </a:cubicBezTo>
                <a:close/>
                <a:moveTo>
                  <a:pt x="948" y="642"/>
                </a:moveTo>
                <a:lnTo>
                  <a:pt x="948" y="642"/>
                </a:lnTo>
                <a:lnTo>
                  <a:pt x="785" y="642"/>
                </a:lnTo>
                <a:cubicBezTo>
                  <a:pt x="779" y="642"/>
                  <a:pt x="773" y="643"/>
                  <a:pt x="767" y="643"/>
                </a:cubicBezTo>
                <a:cubicBezTo>
                  <a:pt x="765" y="643"/>
                  <a:pt x="763" y="644"/>
                  <a:pt x="761" y="644"/>
                </a:cubicBezTo>
                <a:cubicBezTo>
                  <a:pt x="758" y="644"/>
                  <a:pt x="754" y="645"/>
                  <a:pt x="750" y="646"/>
                </a:cubicBezTo>
                <a:cubicBezTo>
                  <a:pt x="748" y="646"/>
                  <a:pt x="746" y="646"/>
                  <a:pt x="743" y="647"/>
                </a:cubicBezTo>
                <a:cubicBezTo>
                  <a:pt x="739" y="648"/>
                  <a:pt x="735" y="649"/>
                  <a:pt x="731" y="650"/>
                </a:cubicBezTo>
                <a:cubicBezTo>
                  <a:pt x="703" y="658"/>
                  <a:pt x="676" y="673"/>
                  <a:pt x="655" y="693"/>
                </a:cubicBezTo>
                <a:cubicBezTo>
                  <a:pt x="655" y="694"/>
                  <a:pt x="654" y="694"/>
                  <a:pt x="654" y="694"/>
                </a:cubicBezTo>
                <a:cubicBezTo>
                  <a:pt x="649" y="698"/>
                  <a:pt x="645" y="703"/>
                  <a:pt x="641" y="708"/>
                </a:cubicBezTo>
                <a:cubicBezTo>
                  <a:pt x="640" y="708"/>
                  <a:pt x="640" y="709"/>
                  <a:pt x="639" y="709"/>
                </a:cubicBezTo>
                <a:cubicBezTo>
                  <a:pt x="611" y="743"/>
                  <a:pt x="593" y="786"/>
                  <a:pt x="593" y="833"/>
                </a:cubicBezTo>
                <a:lnTo>
                  <a:pt x="593" y="1088"/>
                </a:lnTo>
                <a:lnTo>
                  <a:pt x="705" y="1088"/>
                </a:lnTo>
                <a:lnTo>
                  <a:pt x="705" y="824"/>
                </a:lnTo>
                <a:lnTo>
                  <a:pt x="744" y="824"/>
                </a:lnTo>
                <a:lnTo>
                  <a:pt x="744" y="1088"/>
                </a:lnTo>
                <a:lnTo>
                  <a:pt x="985" y="1088"/>
                </a:lnTo>
                <a:lnTo>
                  <a:pt x="985" y="824"/>
                </a:lnTo>
                <a:lnTo>
                  <a:pt x="1024" y="824"/>
                </a:lnTo>
                <a:lnTo>
                  <a:pt x="1024" y="1088"/>
                </a:lnTo>
                <a:lnTo>
                  <a:pt x="1139" y="1088"/>
                </a:lnTo>
                <a:lnTo>
                  <a:pt x="1139" y="833"/>
                </a:lnTo>
                <a:cubicBezTo>
                  <a:pt x="1139" y="728"/>
                  <a:pt x="1053" y="642"/>
                  <a:pt x="948" y="642"/>
                </a:cubicBezTo>
                <a:close/>
                <a:moveTo>
                  <a:pt x="273" y="616"/>
                </a:moveTo>
                <a:lnTo>
                  <a:pt x="273" y="616"/>
                </a:lnTo>
                <a:cubicBezTo>
                  <a:pt x="289" y="616"/>
                  <a:pt x="304" y="613"/>
                  <a:pt x="317" y="608"/>
                </a:cubicBezTo>
                <a:cubicBezTo>
                  <a:pt x="318" y="608"/>
                  <a:pt x="318" y="608"/>
                  <a:pt x="318" y="608"/>
                </a:cubicBezTo>
                <a:cubicBezTo>
                  <a:pt x="325" y="605"/>
                  <a:pt x="331" y="602"/>
                  <a:pt x="337" y="599"/>
                </a:cubicBezTo>
                <a:cubicBezTo>
                  <a:pt x="337" y="599"/>
                  <a:pt x="338" y="598"/>
                  <a:pt x="338" y="598"/>
                </a:cubicBezTo>
                <a:cubicBezTo>
                  <a:pt x="344" y="594"/>
                  <a:pt x="350" y="591"/>
                  <a:pt x="355" y="586"/>
                </a:cubicBezTo>
                <a:cubicBezTo>
                  <a:pt x="355" y="586"/>
                  <a:pt x="355" y="586"/>
                  <a:pt x="355" y="586"/>
                </a:cubicBezTo>
                <a:cubicBezTo>
                  <a:pt x="366" y="577"/>
                  <a:pt x="374" y="566"/>
                  <a:pt x="381" y="554"/>
                </a:cubicBezTo>
                <a:cubicBezTo>
                  <a:pt x="382" y="554"/>
                  <a:pt x="382" y="553"/>
                  <a:pt x="383" y="552"/>
                </a:cubicBezTo>
                <a:cubicBezTo>
                  <a:pt x="386" y="547"/>
                  <a:pt x="389" y="541"/>
                  <a:pt x="391" y="535"/>
                </a:cubicBezTo>
                <a:cubicBezTo>
                  <a:pt x="391" y="534"/>
                  <a:pt x="392" y="533"/>
                  <a:pt x="392" y="532"/>
                </a:cubicBezTo>
                <a:cubicBezTo>
                  <a:pt x="394" y="526"/>
                  <a:pt x="396" y="520"/>
                  <a:pt x="397" y="513"/>
                </a:cubicBezTo>
                <a:cubicBezTo>
                  <a:pt x="397" y="512"/>
                  <a:pt x="398" y="511"/>
                  <a:pt x="398" y="510"/>
                </a:cubicBezTo>
                <a:cubicBezTo>
                  <a:pt x="399" y="504"/>
                  <a:pt x="399" y="497"/>
                  <a:pt x="399" y="490"/>
                </a:cubicBezTo>
                <a:cubicBezTo>
                  <a:pt x="399" y="484"/>
                  <a:pt x="399" y="478"/>
                  <a:pt x="398" y="472"/>
                </a:cubicBezTo>
                <a:cubicBezTo>
                  <a:pt x="398" y="471"/>
                  <a:pt x="398" y="470"/>
                  <a:pt x="398" y="468"/>
                </a:cubicBezTo>
                <a:cubicBezTo>
                  <a:pt x="397" y="463"/>
                  <a:pt x="395" y="458"/>
                  <a:pt x="394" y="453"/>
                </a:cubicBezTo>
                <a:cubicBezTo>
                  <a:pt x="394" y="452"/>
                  <a:pt x="394" y="452"/>
                  <a:pt x="394" y="452"/>
                </a:cubicBezTo>
                <a:cubicBezTo>
                  <a:pt x="392" y="447"/>
                  <a:pt x="390" y="442"/>
                  <a:pt x="388" y="437"/>
                </a:cubicBezTo>
                <a:cubicBezTo>
                  <a:pt x="387" y="436"/>
                  <a:pt x="387" y="435"/>
                  <a:pt x="386" y="434"/>
                </a:cubicBezTo>
                <a:cubicBezTo>
                  <a:pt x="384" y="429"/>
                  <a:pt x="381" y="424"/>
                  <a:pt x="378" y="419"/>
                </a:cubicBezTo>
                <a:cubicBezTo>
                  <a:pt x="375" y="415"/>
                  <a:pt x="372" y="410"/>
                  <a:pt x="368" y="406"/>
                </a:cubicBezTo>
                <a:cubicBezTo>
                  <a:pt x="367" y="405"/>
                  <a:pt x="367" y="405"/>
                  <a:pt x="366" y="404"/>
                </a:cubicBezTo>
                <a:cubicBezTo>
                  <a:pt x="362" y="400"/>
                  <a:pt x="358" y="396"/>
                  <a:pt x="354" y="393"/>
                </a:cubicBezTo>
                <a:cubicBezTo>
                  <a:pt x="354" y="393"/>
                  <a:pt x="354" y="393"/>
                  <a:pt x="354" y="393"/>
                </a:cubicBezTo>
                <a:cubicBezTo>
                  <a:pt x="350" y="389"/>
                  <a:pt x="345" y="386"/>
                  <a:pt x="341" y="383"/>
                </a:cubicBezTo>
                <a:cubicBezTo>
                  <a:pt x="340" y="382"/>
                  <a:pt x="339" y="382"/>
                  <a:pt x="338" y="381"/>
                </a:cubicBezTo>
                <a:cubicBezTo>
                  <a:pt x="334" y="379"/>
                  <a:pt x="329" y="376"/>
                  <a:pt x="324" y="374"/>
                </a:cubicBezTo>
                <a:cubicBezTo>
                  <a:pt x="324" y="374"/>
                  <a:pt x="324" y="374"/>
                  <a:pt x="323" y="374"/>
                </a:cubicBezTo>
                <a:cubicBezTo>
                  <a:pt x="308" y="367"/>
                  <a:pt x="291" y="363"/>
                  <a:pt x="273" y="363"/>
                </a:cubicBezTo>
                <a:cubicBezTo>
                  <a:pt x="203" y="363"/>
                  <a:pt x="146" y="420"/>
                  <a:pt x="146" y="490"/>
                </a:cubicBezTo>
                <a:cubicBezTo>
                  <a:pt x="146" y="559"/>
                  <a:pt x="203" y="616"/>
                  <a:pt x="273" y="61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9" name="组合 7"/>
          <p:cNvGrpSpPr>
            <a:grpSpLocks/>
          </p:cNvGrpSpPr>
          <p:nvPr/>
        </p:nvGrpSpPr>
        <p:grpSpPr bwMode="auto">
          <a:xfrm>
            <a:off x="4803775" y="903288"/>
            <a:ext cx="2301875" cy="2308225"/>
            <a:chOff x="6609209" y="790981"/>
            <a:chExt cx="2301875" cy="2308226"/>
          </a:xfrm>
        </p:grpSpPr>
        <p:sp>
          <p:nvSpPr>
            <p:cNvPr id="20" name="Oval 5"/>
            <p:cNvSpPr>
              <a:spLocks noChangeArrowheads="1"/>
            </p:cNvSpPr>
            <p:nvPr/>
          </p:nvSpPr>
          <p:spPr bwMode="auto">
            <a:xfrm>
              <a:off x="6609209" y="790981"/>
              <a:ext cx="2301875" cy="230822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a:cs typeface="仿宋_GB231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a:defRPr>
              </a:lvl9pPr>
            </a:lstStyle>
            <a:p>
              <a:pPr eaLnBrk="1" hangingPunct="1">
                <a:spcBef>
                  <a:spcPct val="0"/>
                </a:spcBef>
                <a:buFontTx/>
                <a:buNone/>
              </a:pPr>
              <a:endParaRPr lang="zh-CN" altLang="en-US" sz="1800">
                <a:solidFill>
                  <a:schemeClr val="tx1"/>
                </a:solidFill>
                <a:ea typeface="宋体" panose="02010600030101010101" pitchFamily="2" charset="-122"/>
              </a:endParaRPr>
            </a:p>
          </p:txBody>
        </p:sp>
        <p:sp>
          <p:nvSpPr>
            <p:cNvPr id="21" name="Freeform 6"/>
            <p:cNvSpPr>
              <a:spLocks noEditPoints="1"/>
            </p:cNvSpPr>
            <p:nvPr/>
          </p:nvSpPr>
          <p:spPr bwMode="auto">
            <a:xfrm>
              <a:off x="6733034" y="914806"/>
              <a:ext cx="2054225" cy="2058988"/>
            </a:xfrm>
            <a:custGeom>
              <a:avLst/>
              <a:gdLst>
                <a:gd name="T0" fmla="*/ 2147483646 w 3306"/>
                <a:gd name="T1" fmla="*/ 0 h 3306"/>
                <a:gd name="T2" fmla="*/ 2147483646 w 3306"/>
                <a:gd name="T3" fmla="*/ 2147483646 h 3306"/>
                <a:gd name="T4" fmla="*/ 2147483646 w 3306"/>
                <a:gd name="T5" fmla="*/ 2147483646 h 3306"/>
                <a:gd name="T6" fmla="*/ 0 w 3306"/>
                <a:gd name="T7" fmla="*/ 2147483646 h 3306"/>
                <a:gd name="T8" fmla="*/ 2147483646 w 3306"/>
                <a:gd name="T9" fmla="*/ 0 h 3306"/>
                <a:gd name="T10" fmla="*/ 2147483646 w 3306"/>
                <a:gd name="T11" fmla="*/ 2147483646 h 3306"/>
                <a:gd name="T12" fmla="*/ 2147483646 w 3306"/>
                <a:gd name="T13" fmla="*/ 2147483646 h 3306"/>
                <a:gd name="T14" fmla="*/ 2147483646 w 3306"/>
                <a:gd name="T15" fmla="*/ 2147483646 h 3306"/>
                <a:gd name="T16" fmla="*/ 2147483646 w 3306"/>
                <a:gd name="T17" fmla="*/ 2147483646 h 3306"/>
                <a:gd name="T18" fmla="*/ 2147483646 w 3306"/>
                <a:gd name="T19" fmla="*/ 2147483646 h 33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2" name="Freeform 10"/>
          <p:cNvSpPr>
            <a:spLocks noEditPoints="1"/>
          </p:cNvSpPr>
          <p:nvPr/>
        </p:nvSpPr>
        <p:spPr bwMode="auto">
          <a:xfrm>
            <a:off x="5268913" y="1274763"/>
            <a:ext cx="1370012" cy="1320800"/>
          </a:xfrm>
          <a:custGeom>
            <a:avLst/>
            <a:gdLst>
              <a:gd name="T0" fmla="*/ 2147483646 w 1139"/>
              <a:gd name="T1" fmla="*/ 2147483646 h 1088"/>
              <a:gd name="T2" fmla="*/ 2147483646 w 1139"/>
              <a:gd name="T3" fmla="*/ 2147483646 h 1088"/>
              <a:gd name="T4" fmla="*/ 2147483646 w 1139"/>
              <a:gd name="T5" fmla="*/ 2147483646 h 1088"/>
              <a:gd name="T6" fmla="*/ 2147483646 w 1139"/>
              <a:gd name="T7" fmla="*/ 2147483646 h 1088"/>
              <a:gd name="T8" fmla="*/ 2147483646 w 1139"/>
              <a:gd name="T9" fmla="*/ 2147483646 h 1088"/>
              <a:gd name="T10" fmla="*/ 2147483646 w 1139"/>
              <a:gd name="T11" fmla="*/ 2147483646 h 1088"/>
              <a:gd name="T12" fmla="*/ 2147483646 w 1139"/>
              <a:gd name="T13" fmla="*/ 2147483646 h 1088"/>
              <a:gd name="T14" fmla="*/ 2147483646 w 1139"/>
              <a:gd name="T15" fmla="*/ 2147483646 h 1088"/>
              <a:gd name="T16" fmla="*/ 2147483646 w 1139"/>
              <a:gd name="T17" fmla="*/ 2147483646 h 1088"/>
              <a:gd name="T18" fmla="*/ 2147483646 w 1139"/>
              <a:gd name="T19" fmla="*/ 2147483646 h 1088"/>
              <a:gd name="T20" fmla="*/ 2147483646 w 1139"/>
              <a:gd name="T21" fmla="*/ 2147483646 h 1088"/>
              <a:gd name="T22" fmla="*/ 2147483646 w 1139"/>
              <a:gd name="T23" fmla="*/ 2147483646 h 1088"/>
              <a:gd name="T24" fmla="*/ 2147483646 w 1139"/>
              <a:gd name="T25" fmla="*/ 2147483646 h 1088"/>
              <a:gd name="T26" fmla="*/ 2147483646 w 1139"/>
              <a:gd name="T27" fmla="*/ 2147483646 h 1088"/>
              <a:gd name="T28" fmla="*/ 2147483646 w 1139"/>
              <a:gd name="T29" fmla="*/ 2147483646 h 1088"/>
              <a:gd name="T30" fmla="*/ 2147483646 w 1139"/>
              <a:gd name="T31" fmla="*/ 2147483646 h 1088"/>
              <a:gd name="T32" fmla="*/ 2147483646 w 1139"/>
              <a:gd name="T33" fmla="*/ 2147483646 h 1088"/>
              <a:gd name="T34" fmla="*/ 2147483646 w 1139"/>
              <a:gd name="T35" fmla="*/ 2147483646 h 1088"/>
              <a:gd name="T36" fmla="*/ 2147483646 w 1139"/>
              <a:gd name="T37" fmla="*/ 2147483646 h 1088"/>
              <a:gd name="T38" fmla="*/ 2147483646 w 1139"/>
              <a:gd name="T39" fmla="*/ 2147483646 h 1088"/>
              <a:gd name="T40" fmla="*/ 2147483646 w 1139"/>
              <a:gd name="T41" fmla="*/ 2147483646 h 1088"/>
              <a:gd name="T42" fmla="*/ 2147483646 w 1139"/>
              <a:gd name="T43" fmla="*/ 2147483646 h 1088"/>
              <a:gd name="T44" fmla="*/ 2147483646 w 1139"/>
              <a:gd name="T45" fmla="*/ 2147483646 h 1088"/>
              <a:gd name="T46" fmla="*/ 2147483646 w 1139"/>
              <a:gd name="T47" fmla="*/ 2147483646 h 1088"/>
              <a:gd name="T48" fmla="*/ 0 w 1139"/>
              <a:gd name="T49" fmla="*/ 2147483646 h 1088"/>
              <a:gd name="T50" fmla="*/ 2147483646 w 1139"/>
              <a:gd name="T51" fmla="*/ 2147483646 h 1088"/>
              <a:gd name="T52" fmla="*/ 2147483646 w 1139"/>
              <a:gd name="T53" fmla="*/ 2147483646 h 1088"/>
              <a:gd name="T54" fmla="*/ 2147483646 w 1139"/>
              <a:gd name="T55" fmla="*/ 2147483646 h 1088"/>
              <a:gd name="T56" fmla="*/ 2147483646 w 1139"/>
              <a:gd name="T57" fmla="*/ 2147483646 h 1088"/>
              <a:gd name="T58" fmla="*/ 2147483646 w 1139"/>
              <a:gd name="T59" fmla="*/ 2147483646 h 1088"/>
              <a:gd name="T60" fmla="*/ 2147483646 w 1139"/>
              <a:gd name="T61" fmla="*/ 2147483646 h 1088"/>
              <a:gd name="T62" fmla="*/ 2147483646 w 1139"/>
              <a:gd name="T63" fmla="*/ 2147483646 h 1088"/>
              <a:gd name="T64" fmla="*/ 2147483646 w 1139"/>
              <a:gd name="T65" fmla="*/ 2147483646 h 1088"/>
              <a:gd name="T66" fmla="*/ 2147483646 w 1139"/>
              <a:gd name="T67" fmla="*/ 2147483646 h 1088"/>
              <a:gd name="T68" fmla="*/ 2147483646 w 1139"/>
              <a:gd name="T69" fmla="*/ 2147483646 h 1088"/>
              <a:gd name="T70" fmla="*/ 2147483646 w 1139"/>
              <a:gd name="T71" fmla="*/ 2147483646 h 1088"/>
              <a:gd name="T72" fmla="*/ 2147483646 w 1139"/>
              <a:gd name="T73" fmla="*/ 2147483646 h 1088"/>
              <a:gd name="T74" fmla="*/ 2147483646 w 1139"/>
              <a:gd name="T75" fmla="*/ 2147483646 h 1088"/>
              <a:gd name="T76" fmla="*/ 2147483646 w 1139"/>
              <a:gd name="T77" fmla="*/ 2147483646 h 1088"/>
              <a:gd name="T78" fmla="*/ 2147483646 w 1139"/>
              <a:gd name="T79" fmla="*/ 2147483646 h 1088"/>
              <a:gd name="T80" fmla="*/ 2147483646 w 1139"/>
              <a:gd name="T81" fmla="*/ 2147483646 h 1088"/>
              <a:gd name="T82" fmla="*/ 2147483646 w 1139"/>
              <a:gd name="T83" fmla="*/ 2147483646 h 1088"/>
              <a:gd name="T84" fmla="*/ 2147483646 w 1139"/>
              <a:gd name="T85" fmla="*/ 2147483646 h 1088"/>
              <a:gd name="T86" fmla="*/ 2147483646 w 1139"/>
              <a:gd name="T87" fmla="*/ 2147483646 h 1088"/>
              <a:gd name="T88" fmla="*/ 2147483646 w 1139"/>
              <a:gd name="T89" fmla="*/ 2147483646 h 1088"/>
              <a:gd name="T90" fmla="*/ 2147483646 w 1139"/>
              <a:gd name="T91" fmla="*/ 2147483646 h 1088"/>
              <a:gd name="T92" fmla="*/ 2147483646 w 1139"/>
              <a:gd name="T93" fmla="*/ 2147483646 h 1088"/>
              <a:gd name="T94" fmla="*/ 2147483646 w 1139"/>
              <a:gd name="T95" fmla="*/ 2147483646 h 108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139" h="1088">
                <a:moveTo>
                  <a:pt x="771" y="406"/>
                </a:moveTo>
                <a:cubicBezTo>
                  <a:pt x="767" y="411"/>
                  <a:pt x="764" y="415"/>
                  <a:pt x="761" y="419"/>
                </a:cubicBezTo>
                <a:cubicBezTo>
                  <a:pt x="761" y="420"/>
                  <a:pt x="761" y="420"/>
                  <a:pt x="760" y="420"/>
                </a:cubicBezTo>
                <a:cubicBezTo>
                  <a:pt x="758" y="424"/>
                  <a:pt x="755" y="429"/>
                  <a:pt x="753" y="433"/>
                </a:cubicBezTo>
                <a:cubicBezTo>
                  <a:pt x="752" y="435"/>
                  <a:pt x="752" y="436"/>
                  <a:pt x="751" y="437"/>
                </a:cubicBezTo>
                <a:cubicBezTo>
                  <a:pt x="749" y="442"/>
                  <a:pt x="747" y="447"/>
                  <a:pt x="745" y="452"/>
                </a:cubicBezTo>
                <a:cubicBezTo>
                  <a:pt x="745" y="452"/>
                  <a:pt x="745" y="453"/>
                  <a:pt x="745" y="453"/>
                </a:cubicBezTo>
                <a:cubicBezTo>
                  <a:pt x="744" y="458"/>
                  <a:pt x="742" y="463"/>
                  <a:pt x="741" y="468"/>
                </a:cubicBezTo>
                <a:cubicBezTo>
                  <a:pt x="741" y="470"/>
                  <a:pt x="741" y="471"/>
                  <a:pt x="741" y="473"/>
                </a:cubicBezTo>
                <a:cubicBezTo>
                  <a:pt x="740" y="478"/>
                  <a:pt x="740" y="484"/>
                  <a:pt x="740" y="490"/>
                </a:cubicBezTo>
                <a:cubicBezTo>
                  <a:pt x="740" y="497"/>
                  <a:pt x="740" y="504"/>
                  <a:pt x="741" y="510"/>
                </a:cubicBezTo>
                <a:cubicBezTo>
                  <a:pt x="742" y="511"/>
                  <a:pt x="742" y="512"/>
                  <a:pt x="742" y="513"/>
                </a:cubicBezTo>
                <a:cubicBezTo>
                  <a:pt x="743" y="520"/>
                  <a:pt x="745" y="526"/>
                  <a:pt x="747" y="532"/>
                </a:cubicBezTo>
                <a:cubicBezTo>
                  <a:pt x="747" y="533"/>
                  <a:pt x="748" y="534"/>
                  <a:pt x="748" y="535"/>
                </a:cubicBezTo>
                <a:cubicBezTo>
                  <a:pt x="750" y="541"/>
                  <a:pt x="753" y="547"/>
                  <a:pt x="756" y="552"/>
                </a:cubicBezTo>
                <a:cubicBezTo>
                  <a:pt x="757" y="553"/>
                  <a:pt x="757" y="554"/>
                  <a:pt x="758" y="555"/>
                </a:cubicBezTo>
                <a:cubicBezTo>
                  <a:pt x="761" y="560"/>
                  <a:pt x="765" y="566"/>
                  <a:pt x="769" y="571"/>
                </a:cubicBezTo>
                <a:cubicBezTo>
                  <a:pt x="769" y="571"/>
                  <a:pt x="769" y="571"/>
                  <a:pt x="769" y="571"/>
                </a:cubicBezTo>
                <a:cubicBezTo>
                  <a:pt x="774" y="576"/>
                  <a:pt x="778" y="581"/>
                  <a:pt x="783" y="585"/>
                </a:cubicBezTo>
                <a:cubicBezTo>
                  <a:pt x="784" y="586"/>
                  <a:pt x="784" y="586"/>
                  <a:pt x="784" y="586"/>
                </a:cubicBezTo>
                <a:cubicBezTo>
                  <a:pt x="789" y="591"/>
                  <a:pt x="795" y="594"/>
                  <a:pt x="801" y="598"/>
                </a:cubicBezTo>
                <a:cubicBezTo>
                  <a:pt x="801" y="598"/>
                  <a:pt x="802" y="599"/>
                  <a:pt x="802" y="599"/>
                </a:cubicBezTo>
                <a:cubicBezTo>
                  <a:pt x="808" y="602"/>
                  <a:pt x="814" y="605"/>
                  <a:pt x="820" y="608"/>
                </a:cubicBezTo>
                <a:cubicBezTo>
                  <a:pt x="821" y="608"/>
                  <a:pt x="821" y="608"/>
                  <a:pt x="822" y="608"/>
                </a:cubicBezTo>
                <a:cubicBezTo>
                  <a:pt x="836" y="613"/>
                  <a:pt x="851" y="616"/>
                  <a:pt x="866" y="616"/>
                </a:cubicBezTo>
                <a:cubicBezTo>
                  <a:pt x="936" y="616"/>
                  <a:pt x="993" y="559"/>
                  <a:pt x="993" y="490"/>
                </a:cubicBezTo>
                <a:cubicBezTo>
                  <a:pt x="993" y="420"/>
                  <a:pt x="936" y="363"/>
                  <a:pt x="866" y="363"/>
                </a:cubicBezTo>
                <a:cubicBezTo>
                  <a:pt x="848" y="363"/>
                  <a:pt x="831" y="367"/>
                  <a:pt x="816" y="374"/>
                </a:cubicBezTo>
                <a:cubicBezTo>
                  <a:pt x="816" y="374"/>
                  <a:pt x="816" y="374"/>
                  <a:pt x="816" y="374"/>
                </a:cubicBezTo>
                <a:cubicBezTo>
                  <a:pt x="815" y="374"/>
                  <a:pt x="815" y="374"/>
                  <a:pt x="814" y="374"/>
                </a:cubicBezTo>
                <a:cubicBezTo>
                  <a:pt x="810" y="376"/>
                  <a:pt x="806" y="379"/>
                  <a:pt x="802" y="381"/>
                </a:cubicBezTo>
                <a:cubicBezTo>
                  <a:pt x="800" y="382"/>
                  <a:pt x="799" y="382"/>
                  <a:pt x="798" y="383"/>
                </a:cubicBezTo>
                <a:cubicBezTo>
                  <a:pt x="794" y="386"/>
                  <a:pt x="789" y="389"/>
                  <a:pt x="785" y="392"/>
                </a:cubicBezTo>
                <a:cubicBezTo>
                  <a:pt x="785" y="393"/>
                  <a:pt x="784" y="393"/>
                  <a:pt x="784" y="393"/>
                </a:cubicBezTo>
                <a:cubicBezTo>
                  <a:pt x="780" y="397"/>
                  <a:pt x="777" y="400"/>
                  <a:pt x="773" y="404"/>
                </a:cubicBezTo>
                <a:cubicBezTo>
                  <a:pt x="773" y="405"/>
                  <a:pt x="772" y="406"/>
                  <a:pt x="771" y="406"/>
                </a:cubicBezTo>
                <a:close/>
                <a:moveTo>
                  <a:pt x="570" y="253"/>
                </a:moveTo>
                <a:lnTo>
                  <a:pt x="570" y="253"/>
                </a:lnTo>
                <a:cubicBezTo>
                  <a:pt x="639" y="253"/>
                  <a:pt x="696" y="196"/>
                  <a:pt x="696" y="127"/>
                </a:cubicBezTo>
                <a:cubicBezTo>
                  <a:pt x="696" y="57"/>
                  <a:pt x="639" y="0"/>
                  <a:pt x="570" y="0"/>
                </a:cubicBezTo>
                <a:cubicBezTo>
                  <a:pt x="500" y="0"/>
                  <a:pt x="443" y="57"/>
                  <a:pt x="443" y="127"/>
                </a:cubicBezTo>
                <a:cubicBezTo>
                  <a:pt x="443" y="196"/>
                  <a:pt x="500" y="253"/>
                  <a:pt x="570" y="253"/>
                </a:cubicBezTo>
                <a:close/>
                <a:moveTo>
                  <a:pt x="688" y="609"/>
                </a:moveTo>
                <a:lnTo>
                  <a:pt x="688" y="609"/>
                </a:lnTo>
                <a:lnTo>
                  <a:pt x="688" y="513"/>
                </a:lnTo>
                <a:cubicBezTo>
                  <a:pt x="687" y="505"/>
                  <a:pt x="686" y="497"/>
                  <a:pt x="686" y="490"/>
                </a:cubicBezTo>
                <a:cubicBezTo>
                  <a:pt x="686" y="482"/>
                  <a:pt x="687" y="474"/>
                  <a:pt x="688" y="467"/>
                </a:cubicBezTo>
                <a:lnTo>
                  <a:pt x="688" y="461"/>
                </a:lnTo>
                <a:lnTo>
                  <a:pt x="689" y="461"/>
                </a:lnTo>
                <a:cubicBezTo>
                  <a:pt x="698" y="405"/>
                  <a:pt x="733" y="357"/>
                  <a:pt x="782" y="331"/>
                </a:cubicBezTo>
                <a:cubicBezTo>
                  <a:pt x="748" y="299"/>
                  <a:pt x="702" y="279"/>
                  <a:pt x="651" y="279"/>
                </a:cubicBezTo>
                <a:lnTo>
                  <a:pt x="488" y="279"/>
                </a:lnTo>
                <a:cubicBezTo>
                  <a:pt x="437" y="279"/>
                  <a:pt x="391" y="299"/>
                  <a:pt x="357" y="331"/>
                </a:cubicBezTo>
                <a:cubicBezTo>
                  <a:pt x="414" y="361"/>
                  <a:pt x="453" y="421"/>
                  <a:pt x="453" y="490"/>
                </a:cubicBezTo>
                <a:cubicBezTo>
                  <a:pt x="453" y="504"/>
                  <a:pt x="451" y="518"/>
                  <a:pt x="448" y="531"/>
                </a:cubicBezTo>
                <a:lnTo>
                  <a:pt x="448" y="608"/>
                </a:lnTo>
                <a:cubicBezTo>
                  <a:pt x="500" y="629"/>
                  <a:pt x="543" y="668"/>
                  <a:pt x="570" y="718"/>
                </a:cubicBezTo>
                <a:cubicBezTo>
                  <a:pt x="595" y="669"/>
                  <a:pt x="638" y="631"/>
                  <a:pt x="688" y="609"/>
                </a:cubicBezTo>
                <a:close/>
                <a:moveTo>
                  <a:pt x="512" y="725"/>
                </a:moveTo>
                <a:lnTo>
                  <a:pt x="512" y="725"/>
                </a:lnTo>
                <a:cubicBezTo>
                  <a:pt x="508" y="719"/>
                  <a:pt x="504" y="714"/>
                  <a:pt x="499" y="709"/>
                </a:cubicBezTo>
                <a:cubicBezTo>
                  <a:pt x="499" y="708"/>
                  <a:pt x="498" y="707"/>
                  <a:pt x="497" y="707"/>
                </a:cubicBezTo>
                <a:cubicBezTo>
                  <a:pt x="493" y="702"/>
                  <a:pt x="489" y="698"/>
                  <a:pt x="484" y="693"/>
                </a:cubicBezTo>
                <a:cubicBezTo>
                  <a:pt x="484" y="693"/>
                  <a:pt x="483" y="692"/>
                  <a:pt x="482" y="691"/>
                </a:cubicBezTo>
                <a:cubicBezTo>
                  <a:pt x="477" y="687"/>
                  <a:pt x="473" y="683"/>
                  <a:pt x="467" y="679"/>
                </a:cubicBezTo>
                <a:cubicBezTo>
                  <a:pt x="467" y="679"/>
                  <a:pt x="466" y="679"/>
                  <a:pt x="466" y="678"/>
                </a:cubicBezTo>
                <a:cubicBezTo>
                  <a:pt x="449" y="666"/>
                  <a:pt x="429" y="656"/>
                  <a:pt x="409" y="650"/>
                </a:cubicBezTo>
                <a:cubicBezTo>
                  <a:pt x="404" y="649"/>
                  <a:pt x="400" y="648"/>
                  <a:pt x="395" y="647"/>
                </a:cubicBezTo>
                <a:cubicBezTo>
                  <a:pt x="393" y="646"/>
                  <a:pt x="390" y="646"/>
                  <a:pt x="388" y="645"/>
                </a:cubicBezTo>
                <a:cubicBezTo>
                  <a:pt x="385" y="645"/>
                  <a:pt x="381" y="644"/>
                  <a:pt x="378" y="644"/>
                </a:cubicBezTo>
                <a:cubicBezTo>
                  <a:pt x="376" y="644"/>
                  <a:pt x="374" y="643"/>
                  <a:pt x="372" y="643"/>
                </a:cubicBezTo>
                <a:cubicBezTo>
                  <a:pt x="366" y="643"/>
                  <a:pt x="360" y="642"/>
                  <a:pt x="355" y="642"/>
                </a:cubicBezTo>
                <a:lnTo>
                  <a:pt x="191" y="642"/>
                </a:lnTo>
                <a:cubicBezTo>
                  <a:pt x="86" y="642"/>
                  <a:pt x="0" y="728"/>
                  <a:pt x="0" y="833"/>
                </a:cubicBezTo>
                <a:lnTo>
                  <a:pt x="0" y="1088"/>
                </a:lnTo>
                <a:lnTo>
                  <a:pt x="112" y="1088"/>
                </a:lnTo>
                <a:lnTo>
                  <a:pt x="112" y="824"/>
                </a:lnTo>
                <a:lnTo>
                  <a:pt x="151" y="824"/>
                </a:lnTo>
                <a:lnTo>
                  <a:pt x="151" y="1088"/>
                </a:lnTo>
                <a:lnTo>
                  <a:pt x="391" y="1088"/>
                </a:lnTo>
                <a:lnTo>
                  <a:pt x="391" y="824"/>
                </a:lnTo>
                <a:lnTo>
                  <a:pt x="430" y="824"/>
                </a:lnTo>
                <a:lnTo>
                  <a:pt x="430" y="1088"/>
                </a:lnTo>
                <a:lnTo>
                  <a:pt x="546" y="1088"/>
                </a:lnTo>
                <a:lnTo>
                  <a:pt x="546" y="833"/>
                </a:lnTo>
                <a:cubicBezTo>
                  <a:pt x="546" y="793"/>
                  <a:pt x="533" y="756"/>
                  <a:pt x="512" y="725"/>
                </a:cubicBezTo>
                <a:cubicBezTo>
                  <a:pt x="512" y="725"/>
                  <a:pt x="512" y="725"/>
                  <a:pt x="512" y="725"/>
                </a:cubicBezTo>
                <a:close/>
                <a:moveTo>
                  <a:pt x="948" y="642"/>
                </a:moveTo>
                <a:lnTo>
                  <a:pt x="948" y="642"/>
                </a:lnTo>
                <a:lnTo>
                  <a:pt x="785" y="642"/>
                </a:lnTo>
                <a:cubicBezTo>
                  <a:pt x="779" y="642"/>
                  <a:pt x="773" y="643"/>
                  <a:pt x="767" y="643"/>
                </a:cubicBezTo>
                <a:cubicBezTo>
                  <a:pt x="765" y="643"/>
                  <a:pt x="763" y="644"/>
                  <a:pt x="761" y="644"/>
                </a:cubicBezTo>
                <a:cubicBezTo>
                  <a:pt x="758" y="644"/>
                  <a:pt x="754" y="645"/>
                  <a:pt x="750" y="646"/>
                </a:cubicBezTo>
                <a:cubicBezTo>
                  <a:pt x="748" y="646"/>
                  <a:pt x="746" y="646"/>
                  <a:pt x="743" y="647"/>
                </a:cubicBezTo>
                <a:cubicBezTo>
                  <a:pt x="739" y="648"/>
                  <a:pt x="735" y="649"/>
                  <a:pt x="731" y="650"/>
                </a:cubicBezTo>
                <a:cubicBezTo>
                  <a:pt x="703" y="658"/>
                  <a:pt x="676" y="673"/>
                  <a:pt x="655" y="693"/>
                </a:cubicBezTo>
                <a:cubicBezTo>
                  <a:pt x="655" y="694"/>
                  <a:pt x="654" y="694"/>
                  <a:pt x="654" y="694"/>
                </a:cubicBezTo>
                <a:cubicBezTo>
                  <a:pt x="649" y="698"/>
                  <a:pt x="645" y="703"/>
                  <a:pt x="641" y="708"/>
                </a:cubicBezTo>
                <a:cubicBezTo>
                  <a:pt x="640" y="708"/>
                  <a:pt x="640" y="709"/>
                  <a:pt x="639" y="709"/>
                </a:cubicBezTo>
                <a:cubicBezTo>
                  <a:pt x="611" y="743"/>
                  <a:pt x="593" y="786"/>
                  <a:pt x="593" y="833"/>
                </a:cubicBezTo>
                <a:lnTo>
                  <a:pt x="593" y="1088"/>
                </a:lnTo>
                <a:lnTo>
                  <a:pt x="705" y="1088"/>
                </a:lnTo>
                <a:lnTo>
                  <a:pt x="705" y="824"/>
                </a:lnTo>
                <a:lnTo>
                  <a:pt x="744" y="824"/>
                </a:lnTo>
                <a:lnTo>
                  <a:pt x="744" y="1088"/>
                </a:lnTo>
                <a:lnTo>
                  <a:pt x="985" y="1088"/>
                </a:lnTo>
                <a:lnTo>
                  <a:pt x="985" y="824"/>
                </a:lnTo>
                <a:lnTo>
                  <a:pt x="1024" y="824"/>
                </a:lnTo>
                <a:lnTo>
                  <a:pt x="1024" y="1088"/>
                </a:lnTo>
                <a:lnTo>
                  <a:pt x="1139" y="1088"/>
                </a:lnTo>
                <a:lnTo>
                  <a:pt x="1139" y="833"/>
                </a:lnTo>
                <a:cubicBezTo>
                  <a:pt x="1139" y="728"/>
                  <a:pt x="1053" y="642"/>
                  <a:pt x="948" y="642"/>
                </a:cubicBezTo>
                <a:close/>
                <a:moveTo>
                  <a:pt x="273" y="616"/>
                </a:moveTo>
                <a:lnTo>
                  <a:pt x="273" y="616"/>
                </a:lnTo>
                <a:cubicBezTo>
                  <a:pt x="289" y="616"/>
                  <a:pt x="304" y="613"/>
                  <a:pt x="317" y="608"/>
                </a:cubicBezTo>
                <a:cubicBezTo>
                  <a:pt x="318" y="608"/>
                  <a:pt x="318" y="608"/>
                  <a:pt x="318" y="608"/>
                </a:cubicBezTo>
                <a:cubicBezTo>
                  <a:pt x="325" y="605"/>
                  <a:pt x="331" y="602"/>
                  <a:pt x="337" y="599"/>
                </a:cubicBezTo>
                <a:cubicBezTo>
                  <a:pt x="337" y="599"/>
                  <a:pt x="338" y="598"/>
                  <a:pt x="338" y="598"/>
                </a:cubicBezTo>
                <a:cubicBezTo>
                  <a:pt x="344" y="594"/>
                  <a:pt x="350" y="591"/>
                  <a:pt x="355" y="586"/>
                </a:cubicBezTo>
                <a:cubicBezTo>
                  <a:pt x="355" y="586"/>
                  <a:pt x="355" y="586"/>
                  <a:pt x="355" y="586"/>
                </a:cubicBezTo>
                <a:cubicBezTo>
                  <a:pt x="366" y="577"/>
                  <a:pt x="374" y="566"/>
                  <a:pt x="381" y="554"/>
                </a:cubicBezTo>
                <a:cubicBezTo>
                  <a:pt x="382" y="554"/>
                  <a:pt x="382" y="553"/>
                  <a:pt x="383" y="552"/>
                </a:cubicBezTo>
                <a:cubicBezTo>
                  <a:pt x="386" y="547"/>
                  <a:pt x="389" y="541"/>
                  <a:pt x="391" y="535"/>
                </a:cubicBezTo>
                <a:cubicBezTo>
                  <a:pt x="391" y="534"/>
                  <a:pt x="392" y="533"/>
                  <a:pt x="392" y="532"/>
                </a:cubicBezTo>
                <a:cubicBezTo>
                  <a:pt x="394" y="526"/>
                  <a:pt x="396" y="520"/>
                  <a:pt x="397" y="513"/>
                </a:cubicBezTo>
                <a:cubicBezTo>
                  <a:pt x="397" y="512"/>
                  <a:pt x="398" y="511"/>
                  <a:pt x="398" y="510"/>
                </a:cubicBezTo>
                <a:cubicBezTo>
                  <a:pt x="399" y="504"/>
                  <a:pt x="399" y="497"/>
                  <a:pt x="399" y="490"/>
                </a:cubicBezTo>
                <a:cubicBezTo>
                  <a:pt x="399" y="484"/>
                  <a:pt x="399" y="478"/>
                  <a:pt x="398" y="472"/>
                </a:cubicBezTo>
                <a:cubicBezTo>
                  <a:pt x="398" y="471"/>
                  <a:pt x="398" y="470"/>
                  <a:pt x="398" y="468"/>
                </a:cubicBezTo>
                <a:cubicBezTo>
                  <a:pt x="397" y="463"/>
                  <a:pt x="395" y="458"/>
                  <a:pt x="394" y="453"/>
                </a:cubicBezTo>
                <a:cubicBezTo>
                  <a:pt x="394" y="452"/>
                  <a:pt x="394" y="452"/>
                  <a:pt x="394" y="452"/>
                </a:cubicBezTo>
                <a:cubicBezTo>
                  <a:pt x="392" y="447"/>
                  <a:pt x="390" y="442"/>
                  <a:pt x="388" y="437"/>
                </a:cubicBezTo>
                <a:cubicBezTo>
                  <a:pt x="387" y="436"/>
                  <a:pt x="387" y="435"/>
                  <a:pt x="386" y="434"/>
                </a:cubicBezTo>
                <a:cubicBezTo>
                  <a:pt x="384" y="429"/>
                  <a:pt x="381" y="424"/>
                  <a:pt x="378" y="419"/>
                </a:cubicBezTo>
                <a:cubicBezTo>
                  <a:pt x="375" y="415"/>
                  <a:pt x="372" y="410"/>
                  <a:pt x="368" y="406"/>
                </a:cubicBezTo>
                <a:cubicBezTo>
                  <a:pt x="367" y="405"/>
                  <a:pt x="367" y="405"/>
                  <a:pt x="366" y="404"/>
                </a:cubicBezTo>
                <a:cubicBezTo>
                  <a:pt x="362" y="400"/>
                  <a:pt x="358" y="396"/>
                  <a:pt x="354" y="393"/>
                </a:cubicBezTo>
                <a:cubicBezTo>
                  <a:pt x="354" y="393"/>
                  <a:pt x="354" y="393"/>
                  <a:pt x="354" y="393"/>
                </a:cubicBezTo>
                <a:cubicBezTo>
                  <a:pt x="350" y="389"/>
                  <a:pt x="345" y="386"/>
                  <a:pt x="341" y="383"/>
                </a:cubicBezTo>
                <a:cubicBezTo>
                  <a:pt x="340" y="382"/>
                  <a:pt x="339" y="382"/>
                  <a:pt x="338" y="381"/>
                </a:cubicBezTo>
                <a:cubicBezTo>
                  <a:pt x="334" y="379"/>
                  <a:pt x="329" y="376"/>
                  <a:pt x="324" y="374"/>
                </a:cubicBezTo>
                <a:cubicBezTo>
                  <a:pt x="324" y="374"/>
                  <a:pt x="324" y="374"/>
                  <a:pt x="323" y="374"/>
                </a:cubicBezTo>
                <a:cubicBezTo>
                  <a:pt x="308" y="367"/>
                  <a:pt x="291" y="363"/>
                  <a:pt x="273" y="363"/>
                </a:cubicBezTo>
                <a:cubicBezTo>
                  <a:pt x="203" y="363"/>
                  <a:pt x="146" y="420"/>
                  <a:pt x="146" y="490"/>
                </a:cubicBezTo>
                <a:cubicBezTo>
                  <a:pt x="146" y="559"/>
                  <a:pt x="203" y="616"/>
                  <a:pt x="273" y="61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2288806443"/>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
          <p:cNvGrpSpPr/>
          <p:nvPr/>
        </p:nvGrpSpPr>
        <p:grpSpPr>
          <a:xfrm>
            <a:off x="353" y="3025603"/>
            <a:ext cx="6192039" cy="162011"/>
            <a:chOff x="0" y="2341322"/>
            <a:chExt cx="4403469" cy="115214"/>
          </a:xfrm>
          <a:solidFill>
            <a:schemeClr val="accent1"/>
          </a:solidFill>
        </p:grpSpPr>
        <p:sp>
          <p:nvSpPr>
            <p:cNvPr id="13" name="Rectangle 12"/>
            <p:cNvSpPr/>
            <p:nvPr/>
          </p:nvSpPr>
          <p:spPr>
            <a:xfrm>
              <a:off x="0" y="2341322"/>
              <a:ext cx="4403469"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72">
                <a:defRPr/>
              </a:pPr>
              <a:endParaRPr lang="en-US" sz="2669" dirty="0">
                <a:solidFill>
                  <a:srgbClr val="99CC39"/>
                </a:solidFill>
                <a:sym typeface="Arial" panose="020B0604020202020204" pitchFamily="34" charset="0"/>
              </a:endParaRPr>
            </a:p>
          </p:txBody>
        </p:sp>
        <p:sp>
          <p:nvSpPr>
            <p:cNvPr id="15" name="Rectangle 14"/>
            <p:cNvSpPr/>
            <p:nvPr/>
          </p:nvSpPr>
          <p:spPr>
            <a:xfrm>
              <a:off x="3535074" y="2387041"/>
              <a:ext cx="868395" cy="694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72">
                <a:defRPr/>
              </a:pPr>
              <a:endParaRPr lang="en-US" sz="2669" dirty="0">
                <a:solidFill>
                  <a:srgbClr val="99CC39"/>
                </a:solidFill>
                <a:sym typeface="Arial" panose="020B0604020202020204" pitchFamily="34" charset="0"/>
              </a:endParaRPr>
            </a:p>
          </p:txBody>
        </p:sp>
      </p:grpSp>
      <p:sp>
        <p:nvSpPr>
          <p:cNvPr id="8" name="矩形 7"/>
          <p:cNvSpPr/>
          <p:nvPr/>
        </p:nvSpPr>
        <p:spPr>
          <a:xfrm>
            <a:off x="4845199" y="3421633"/>
            <a:ext cx="4392488" cy="738664"/>
          </a:xfrm>
          <a:prstGeom prst="rect">
            <a:avLst/>
          </a:prstGeom>
        </p:spPr>
        <p:txBody>
          <a:bodyPr wrap="square" lIns="0" tIns="0" rIns="0" bIns="0">
            <a:spAutoFit/>
          </a:bodyPr>
          <a:lstStyle/>
          <a:p>
            <a:r>
              <a:rPr lang="en-US" altLang="zh-CN" sz="4800" dirty="0" smtClean="0">
                <a:solidFill>
                  <a:srgbClr val="484849"/>
                </a:solidFill>
                <a:ea typeface="微软雅黑" panose="020B0503020204020204" pitchFamily="34" charset="-122"/>
                <a:cs typeface="+mn-ea"/>
                <a:sym typeface="+mn-lt"/>
              </a:rPr>
              <a:t>	</a:t>
            </a:r>
            <a:r>
              <a:rPr lang="zh-CN" altLang="en-US" sz="4800" dirty="0" smtClean="0">
                <a:solidFill>
                  <a:srgbClr val="484849"/>
                </a:solidFill>
                <a:ea typeface="微软雅黑" panose="020B0503020204020204" pitchFamily="34" charset="-122"/>
                <a:cs typeface="+mn-ea"/>
                <a:sym typeface="+mn-lt"/>
              </a:rPr>
              <a:t>需求分析</a:t>
            </a:r>
            <a:endParaRPr lang="zh-CN" altLang="en-US" sz="4800" dirty="0">
              <a:solidFill>
                <a:srgbClr val="484849"/>
              </a:solidFill>
              <a:ea typeface="微软雅黑" panose="020B0503020204020204" pitchFamily="34" charset="-122"/>
              <a:cs typeface="+mn-ea"/>
              <a:sym typeface="+mn-lt"/>
            </a:endParaRPr>
          </a:p>
        </p:txBody>
      </p:sp>
    </p:spTree>
    <p:extLst>
      <p:ext uri="{BB962C8B-B14F-4D97-AF65-F5344CB8AC3E}">
        <p14:creationId xmlns:p14="http://schemas.microsoft.com/office/powerpoint/2010/main" val="2571904027"/>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accel="50000" decel="5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strVal val="4*#ppt_w"/>
                                          </p:val>
                                        </p:tav>
                                        <p:tav tm="100000">
                                          <p:val>
                                            <p:strVal val="#ppt_w"/>
                                          </p:val>
                                        </p:tav>
                                      </p:tavLst>
                                    </p:anim>
                                    <p:anim calcmode="lin" valueType="num">
                                      <p:cBhvr>
                                        <p:cTn id="14" dur="500" fill="hold"/>
                                        <p:tgtEl>
                                          <p:spTgt spid="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矩形 1"/>
          <p:cNvSpPr>
            <a:spLocks noChangeArrowheads="1"/>
          </p:cNvSpPr>
          <p:nvPr/>
        </p:nvSpPr>
        <p:spPr bwMode="auto">
          <a:xfrm>
            <a:off x="355" y="199234"/>
            <a:ext cx="152355" cy="488874"/>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73" name="Freeform 19"/>
          <p:cNvSpPr>
            <a:spLocks/>
          </p:cNvSpPr>
          <p:nvPr/>
        </p:nvSpPr>
        <p:spPr bwMode="auto">
          <a:xfrm>
            <a:off x="3760033" y="5183866"/>
            <a:ext cx="2706343" cy="2048785"/>
          </a:xfrm>
          <a:custGeom>
            <a:avLst/>
            <a:gdLst>
              <a:gd name="T0" fmla="*/ 476 w 542"/>
              <a:gd name="T1" fmla="*/ 410 h 410"/>
              <a:gd name="T2" fmla="*/ 476 w 542"/>
              <a:gd name="T3" fmla="*/ 121 h 410"/>
              <a:gd name="T4" fmla="*/ 422 w 542"/>
              <a:gd name="T5" fmla="*/ 67 h 410"/>
              <a:gd name="T6" fmla="*/ 0 w 542"/>
              <a:gd name="T7" fmla="*/ 67 h 410"/>
              <a:gd name="T8" fmla="*/ 0 w 542"/>
              <a:gd name="T9" fmla="*/ 0 h 410"/>
              <a:gd name="T10" fmla="*/ 422 w 542"/>
              <a:gd name="T11" fmla="*/ 0 h 410"/>
              <a:gd name="T12" fmla="*/ 542 w 542"/>
              <a:gd name="T13" fmla="*/ 121 h 410"/>
              <a:gd name="T14" fmla="*/ 542 w 542"/>
              <a:gd name="T15" fmla="*/ 410 h 4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2" h="410">
                <a:moveTo>
                  <a:pt x="476" y="410"/>
                </a:moveTo>
                <a:cubicBezTo>
                  <a:pt x="476" y="121"/>
                  <a:pt x="476" y="121"/>
                  <a:pt x="476" y="121"/>
                </a:cubicBezTo>
                <a:cubicBezTo>
                  <a:pt x="476" y="91"/>
                  <a:pt x="451" y="67"/>
                  <a:pt x="422" y="67"/>
                </a:cubicBezTo>
                <a:cubicBezTo>
                  <a:pt x="0" y="67"/>
                  <a:pt x="0" y="67"/>
                  <a:pt x="0" y="67"/>
                </a:cubicBezTo>
                <a:cubicBezTo>
                  <a:pt x="0" y="0"/>
                  <a:pt x="0" y="0"/>
                  <a:pt x="0" y="0"/>
                </a:cubicBezTo>
                <a:cubicBezTo>
                  <a:pt x="422" y="0"/>
                  <a:pt x="422" y="0"/>
                  <a:pt x="422" y="0"/>
                </a:cubicBezTo>
                <a:cubicBezTo>
                  <a:pt x="488" y="0"/>
                  <a:pt x="542" y="54"/>
                  <a:pt x="542" y="121"/>
                </a:cubicBezTo>
                <a:cubicBezTo>
                  <a:pt x="542" y="410"/>
                  <a:pt x="542" y="410"/>
                  <a:pt x="542" y="410"/>
                </a:cubicBezTo>
              </a:path>
            </a:pathLst>
          </a:custGeom>
          <a:solidFill>
            <a:srgbClr val="1C4885"/>
          </a:solidFill>
          <a:ln>
            <a:noFill/>
          </a:ln>
        </p:spPr>
        <p:txBody>
          <a:bodyPr vert="horz" wrap="square" lIns="96435" tIns="48218" rIns="96435" bIns="48218" numCol="1" anchor="t" anchorCtr="0" compatLnSpc="1">
            <a:prstTxWarp prst="textNoShape">
              <a:avLst/>
            </a:prstTxWarp>
          </a:bodyPr>
          <a:lstStyle/>
          <a:p>
            <a:endParaRPr lang="zh-CN" altLang="en-US" sz="1424"/>
          </a:p>
        </p:txBody>
      </p:sp>
      <p:sp>
        <p:nvSpPr>
          <p:cNvPr id="74" name="Freeform 20"/>
          <p:cNvSpPr>
            <a:spLocks/>
          </p:cNvSpPr>
          <p:nvPr/>
        </p:nvSpPr>
        <p:spPr bwMode="auto">
          <a:xfrm>
            <a:off x="6301458" y="5249409"/>
            <a:ext cx="1968442" cy="773845"/>
          </a:xfrm>
          <a:custGeom>
            <a:avLst/>
            <a:gdLst>
              <a:gd name="T0" fmla="*/ 275 w 394"/>
              <a:gd name="T1" fmla="*/ 155 h 155"/>
              <a:gd name="T2" fmla="*/ 0 w 394"/>
              <a:gd name="T3" fmla="*/ 155 h 155"/>
              <a:gd name="T4" fmla="*/ 0 w 394"/>
              <a:gd name="T5" fmla="*/ 94 h 155"/>
              <a:gd name="T6" fmla="*/ 275 w 394"/>
              <a:gd name="T7" fmla="*/ 94 h 155"/>
              <a:gd name="T8" fmla="*/ 332 w 394"/>
              <a:gd name="T9" fmla="*/ 37 h 155"/>
              <a:gd name="T10" fmla="*/ 332 w 394"/>
              <a:gd name="T11" fmla="*/ 0 h 155"/>
              <a:gd name="T12" fmla="*/ 394 w 394"/>
              <a:gd name="T13" fmla="*/ 0 h 155"/>
              <a:gd name="T14" fmla="*/ 394 w 394"/>
              <a:gd name="T15" fmla="*/ 37 h 155"/>
              <a:gd name="T16" fmla="*/ 275 w 394"/>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4" h="155">
                <a:moveTo>
                  <a:pt x="275" y="155"/>
                </a:moveTo>
                <a:cubicBezTo>
                  <a:pt x="0" y="155"/>
                  <a:pt x="0" y="155"/>
                  <a:pt x="0" y="155"/>
                </a:cubicBezTo>
                <a:cubicBezTo>
                  <a:pt x="0" y="94"/>
                  <a:pt x="0" y="94"/>
                  <a:pt x="0" y="94"/>
                </a:cubicBezTo>
                <a:cubicBezTo>
                  <a:pt x="275" y="94"/>
                  <a:pt x="275" y="94"/>
                  <a:pt x="275" y="94"/>
                </a:cubicBezTo>
                <a:cubicBezTo>
                  <a:pt x="307" y="94"/>
                  <a:pt x="332" y="68"/>
                  <a:pt x="332" y="37"/>
                </a:cubicBezTo>
                <a:cubicBezTo>
                  <a:pt x="332" y="0"/>
                  <a:pt x="332" y="0"/>
                  <a:pt x="332" y="0"/>
                </a:cubicBezTo>
                <a:cubicBezTo>
                  <a:pt x="394" y="0"/>
                  <a:pt x="394" y="0"/>
                  <a:pt x="394" y="0"/>
                </a:cubicBezTo>
                <a:cubicBezTo>
                  <a:pt x="394" y="37"/>
                  <a:pt x="394" y="37"/>
                  <a:pt x="394" y="37"/>
                </a:cubicBezTo>
                <a:cubicBezTo>
                  <a:pt x="394" y="102"/>
                  <a:pt x="341" y="155"/>
                  <a:pt x="275" y="155"/>
                </a:cubicBezTo>
                <a:close/>
              </a:path>
            </a:pathLst>
          </a:custGeom>
          <a:solidFill>
            <a:srgbClr val="1C4885"/>
          </a:solidFill>
          <a:ln>
            <a:noFill/>
          </a:ln>
        </p:spPr>
        <p:txBody>
          <a:bodyPr vert="horz" wrap="square" lIns="96435" tIns="48218" rIns="96435" bIns="48218" numCol="1" anchor="t" anchorCtr="0" compatLnSpc="1">
            <a:prstTxWarp prst="textNoShape">
              <a:avLst/>
            </a:prstTxWarp>
          </a:bodyPr>
          <a:lstStyle/>
          <a:p>
            <a:endParaRPr lang="zh-CN" altLang="en-US" sz="1424"/>
          </a:p>
        </p:txBody>
      </p:sp>
      <p:sp>
        <p:nvSpPr>
          <p:cNvPr id="75" name="Freeform 21"/>
          <p:cNvSpPr>
            <a:spLocks/>
          </p:cNvSpPr>
          <p:nvPr/>
        </p:nvSpPr>
        <p:spPr bwMode="auto">
          <a:xfrm>
            <a:off x="6557294" y="2657241"/>
            <a:ext cx="1797180" cy="733673"/>
          </a:xfrm>
          <a:custGeom>
            <a:avLst/>
            <a:gdLst>
              <a:gd name="T0" fmla="*/ 250 w 360"/>
              <a:gd name="T1" fmla="*/ 147 h 147"/>
              <a:gd name="T2" fmla="*/ 0 w 360"/>
              <a:gd name="T3" fmla="*/ 147 h 147"/>
              <a:gd name="T4" fmla="*/ 0 w 360"/>
              <a:gd name="T5" fmla="*/ 102 h 147"/>
              <a:gd name="T6" fmla="*/ 250 w 360"/>
              <a:gd name="T7" fmla="*/ 102 h 147"/>
              <a:gd name="T8" fmla="*/ 315 w 360"/>
              <a:gd name="T9" fmla="*/ 37 h 147"/>
              <a:gd name="T10" fmla="*/ 315 w 360"/>
              <a:gd name="T11" fmla="*/ 0 h 147"/>
              <a:gd name="T12" fmla="*/ 360 w 360"/>
              <a:gd name="T13" fmla="*/ 0 h 147"/>
              <a:gd name="T14" fmla="*/ 360 w 360"/>
              <a:gd name="T15" fmla="*/ 37 h 147"/>
              <a:gd name="T16" fmla="*/ 250 w 360"/>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0" h="147">
                <a:moveTo>
                  <a:pt x="250" y="147"/>
                </a:moveTo>
                <a:cubicBezTo>
                  <a:pt x="0" y="147"/>
                  <a:pt x="0" y="147"/>
                  <a:pt x="0" y="147"/>
                </a:cubicBezTo>
                <a:cubicBezTo>
                  <a:pt x="0" y="102"/>
                  <a:pt x="0" y="102"/>
                  <a:pt x="0" y="102"/>
                </a:cubicBezTo>
                <a:cubicBezTo>
                  <a:pt x="250" y="102"/>
                  <a:pt x="250" y="102"/>
                  <a:pt x="250" y="102"/>
                </a:cubicBezTo>
                <a:cubicBezTo>
                  <a:pt x="286" y="102"/>
                  <a:pt x="315" y="73"/>
                  <a:pt x="315" y="37"/>
                </a:cubicBezTo>
                <a:cubicBezTo>
                  <a:pt x="315" y="0"/>
                  <a:pt x="315" y="0"/>
                  <a:pt x="315" y="0"/>
                </a:cubicBezTo>
                <a:cubicBezTo>
                  <a:pt x="360" y="0"/>
                  <a:pt x="360" y="0"/>
                  <a:pt x="360" y="0"/>
                </a:cubicBezTo>
                <a:cubicBezTo>
                  <a:pt x="360" y="37"/>
                  <a:pt x="360" y="37"/>
                  <a:pt x="360" y="37"/>
                </a:cubicBezTo>
                <a:cubicBezTo>
                  <a:pt x="360" y="98"/>
                  <a:pt x="311" y="147"/>
                  <a:pt x="250" y="147"/>
                </a:cubicBezTo>
                <a:close/>
              </a:path>
            </a:pathLst>
          </a:custGeom>
          <a:solidFill>
            <a:srgbClr val="1C4885"/>
          </a:solidFill>
          <a:ln>
            <a:noFill/>
          </a:ln>
        </p:spPr>
        <p:txBody>
          <a:bodyPr vert="horz" wrap="square" lIns="96435" tIns="48218" rIns="96435" bIns="48218" numCol="1" anchor="t" anchorCtr="0" compatLnSpc="1">
            <a:prstTxWarp prst="textNoShape">
              <a:avLst/>
            </a:prstTxWarp>
          </a:bodyPr>
          <a:lstStyle/>
          <a:p>
            <a:endParaRPr lang="zh-CN" altLang="en-US" sz="1424"/>
          </a:p>
        </p:txBody>
      </p:sp>
      <p:sp>
        <p:nvSpPr>
          <p:cNvPr id="76" name="Freeform 22"/>
          <p:cNvSpPr>
            <a:spLocks/>
          </p:cNvSpPr>
          <p:nvPr/>
        </p:nvSpPr>
        <p:spPr bwMode="auto">
          <a:xfrm>
            <a:off x="5267554" y="3555832"/>
            <a:ext cx="780188" cy="1803525"/>
          </a:xfrm>
          <a:custGeom>
            <a:avLst/>
            <a:gdLst>
              <a:gd name="T0" fmla="*/ 156 w 156"/>
              <a:gd name="T1" fmla="*/ 361 h 361"/>
              <a:gd name="T2" fmla="*/ 95 w 156"/>
              <a:gd name="T3" fmla="*/ 361 h 361"/>
              <a:gd name="T4" fmla="*/ 95 w 156"/>
              <a:gd name="T5" fmla="*/ 118 h 361"/>
              <a:gd name="T6" fmla="*/ 38 w 156"/>
              <a:gd name="T7" fmla="*/ 61 h 361"/>
              <a:gd name="T8" fmla="*/ 0 w 156"/>
              <a:gd name="T9" fmla="*/ 61 h 361"/>
              <a:gd name="T10" fmla="*/ 0 w 156"/>
              <a:gd name="T11" fmla="*/ 0 h 361"/>
              <a:gd name="T12" fmla="*/ 38 w 156"/>
              <a:gd name="T13" fmla="*/ 0 h 361"/>
              <a:gd name="T14" fmla="*/ 156 w 156"/>
              <a:gd name="T15" fmla="*/ 118 h 361"/>
              <a:gd name="T16" fmla="*/ 156 w 156"/>
              <a:gd name="T17" fmla="*/ 36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361">
                <a:moveTo>
                  <a:pt x="156" y="361"/>
                </a:moveTo>
                <a:cubicBezTo>
                  <a:pt x="95" y="361"/>
                  <a:pt x="95" y="361"/>
                  <a:pt x="95" y="361"/>
                </a:cubicBezTo>
                <a:cubicBezTo>
                  <a:pt x="95" y="118"/>
                  <a:pt x="95" y="118"/>
                  <a:pt x="95" y="118"/>
                </a:cubicBezTo>
                <a:cubicBezTo>
                  <a:pt x="95" y="87"/>
                  <a:pt x="69" y="61"/>
                  <a:pt x="38" y="61"/>
                </a:cubicBezTo>
                <a:cubicBezTo>
                  <a:pt x="0" y="61"/>
                  <a:pt x="0" y="61"/>
                  <a:pt x="0" y="61"/>
                </a:cubicBezTo>
                <a:cubicBezTo>
                  <a:pt x="0" y="0"/>
                  <a:pt x="0" y="0"/>
                  <a:pt x="0" y="0"/>
                </a:cubicBezTo>
                <a:cubicBezTo>
                  <a:pt x="38" y="0"/>
                  <a:pt x="38" y="0"/>
                  <a:pt x="38" y="0"/>
                </a:cubicBezTo>
                <a:cubicBezTo>
                  <a:pt x="103" y="0"/>
                  <a:pt x="156" y="53"/>
                  <a:pt x="156" y="118"/>
                </a:cubicBezTo>
                <a:lnTo>
                  <a:pt x="156" y="361"/>
                </a:lnTo>
                <a:close/>
              </a:path>
            </a:pathLst>
          </a:custGeom>
          <a:solidFill>
            <a:srgbClr val="1C4885"/>
          </a:solidFill>
          <a:ln>
            <a:noFill/>
          </a:ln>
        </p:spPr>
        <p:txBody>
          <a:bodyPr vert="horz" wrap="square" lIns="96435" tIns="48218" rIns="96435" bIns="48218" numCol="1" anchor="t" anchorCtr="0" compatLnSpc="1">
            <a:prstTxWarp prst="textNoShape">
              <a:avLst/>
            </a:prstTxWarp>
          </a:bodyPr>
          <a:lstStyle/>
          <a:p>
            <a:endParaRPr lang="zh-CN" altLang="en-US" sz="1424"/>
          </a:p>
        </p:txBody>
      </p:sp>
      <p:sp>
        <p:nvSpPr>
          <p:cNvPr id="77" name="Freeform 23"/>
          <p:cNvSpPr>
            <a:spLocks/>
          </p:cNvSpPr>
          <p:nvPr/>
        </p:nvSpPr>
        <p:spPr bwMode="auto">
          <a:xfrm>
            <a:off x="6912501" y="4175330"/>
            <a:ext cx="2186216" cy="1748552"/>
          </a:xfrm>
          <a:custGeom>
            <a:avLst/>
            <a:gdLst>
              <a:gd name="T0" fmla="*/ 54 w 438"/>
              <a:gd name="T1" fmla="*/ 350 h 350"/>
              <a:gd name="T2" fmla="*/ 0 w 438"/>
              <a:gd name="T3" fmla="*/ 350 h 350"/>
              <a:gd name="T4" fmla="*/ 0 w 438"/>
              <a:gd name="T5" fmla="*/ 114 h 350"/>
              <a:gd name="T6" fmla="*/ 115 w 438"/>
              <a:gd name="T7" fmla="*/ 0 h 350"/>
              <a:gd name="T8" fmla="*/ 438 w 438"/>
              <a:gd name="T9" fmla="*/ 0 h 350"/>
              <a:gd name="T10" fmla="*/ 438 w 438"/>
              <a:gd name="T11" fmla="*/ 53 h 350"/>
              <a:gd name="T12" fmla="*/ 115 w 438"/>
              <a:gd name="T13" fmla="*/ 53 h 350"/>
              <a:gd name="T14" fmla="*/ 54 w 438"/>
              <a:gd name="T15" fmla="*/ 114 h 350"/>
              <a:gd name="T16" fmla="*/ 54 w 438"/>
              <a:gd name="T17" fmla="*/ 3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8" h="350">
                <a:moveTo>
                  <a:pt x="54" y="350"/>
                </a:moveTo>
                <a:cubicBezTo>
                  <a:pt x="0" y="350"/>
                  <a:pt x="0" y="350"/>
                  <a:pt x="0" y="350"/>
                </a:cubicBezTo>
                <a:cubicBezTo>
                  <a:pt x="0" y="114"/>
                  <a:pt x="0" y="114"/>
                  <a:pt x="0" y="114"/>
                </a:cubicBezTo>
                <a:cubicBezTo>
                  <a:pt x="0" y="51"/>
                  <a:pt x="52" y="0"/>
                  <a:pt x="115" y="0"/>
                </a:cubicBezTo>
                <a:cubicBezTo>
                  <a:pt x="438" y="0"/>
                  <a:pt x="438" y="0"/>
                  <a:pt x="438" y="0"/>
                </a:cubicBezTo>
                <a:cubicBezTo>
                  <a:pt x="438" y="53"/>
                  <a:pt x="438" y="53"/>
                  <a:pt x="438" y="53"/>
                </a:cubicBezTo>
                <a:cubicBezTo>
                  <a:pt x="115" y="53"/>
                  <a:pt x="115" y="53"/>
                  <a:pt x="115" y="53"/>
                </a:cubicBezTo>
                <a:cubicBezTo>
                  <a:pt x="81" y="53"/>
                  <a:pt x="54" y="80"/>
                  <a:pt x="54" y="114"/>
                </a:cubicBezTo>
                <a:lnTo>
                  <a:pt x="54" y="350"/>
                </a:lnTo>
                <a:close/>
              </a:path>
            </a:pathLst>
          </a:custGeom>
          <a:solidFill>
            <a:srgbClr val="1C4885"/>
          </a:solidFill>
          <a:ln>
            <a:noFill/>
          </a:ln>
        </p:spPr>
        <p:txBody>
          <a:bodyPr vert="horz" wrap="square" lIns="96435" tIns="48218" rIns="96435" bIns="48218" numCol="1" anchor="t" anchorCtr="0" compatLnSpc="1">
            <a:prstTxWarp prst="textNoShape">
              <a:avLst/>
            </a:prstTxWarp>
          </a:bodyPr>
          <a:lstStyle/>
          <a:p>
            <a:endParaRPr lang="zh-CN" altLang="en-US" sz="1424"/>
          </a:p>
        </p:txBody>
      </p:sp>
      <p:sp>
        <p:nvSpPr>
          <p:cNvPr id="78" name="Freeform 24"/>
          <p:cNvSpPr>
            <a:spLocks/>
          </p:cNvSpPr>
          <p:nvPr/>
        </p:nvSpPr>
        <p:spPr bwMode="auto">
          <a:xfrm>
            <a:off x="4574053" y="2063116"/>
            <a:ext cx="1892325" cy="733673"/>
          </a:xfrm>
          <a:custGeom>
            <a:avLst/>
            <a:gdLst>
              <a:gd name="T0" fmla="*/ 379 w 379"/>
              <a:gd name="T1" fmla="*/ 147 h 147"/>
              <a:gd name="T2" fmla="*/ 110 w 379"/>
              <a:gd name="T3" fmla="*/ 147 h 147"/>
              <a:gd name="T4" fmla="*/ 0 w 379"/>
              <a:gd name="T5" fmla="*/ 37 h 147"/>
              <a:gd name="T6" fmla="*/ 0 w 379"/>
              <a:gd name="T7" fmla="*/ 0 h 147"/>
              <a:gd name="T8" fmla="*/ 45 w 379"/>
              <a:gd name="T9" fmla="*/ 0 h 147"/>
              <a:gd name="T10" fmla="*/ 45 w 379"/>
              <a:gd name="T11" fmla="*/ 37 h 147"/>
              <a:gd name="T12" fmla="*/ 110 w 379"/>
              <a:gd name="T13" fmla="*/ 102 h 147"/>
              <a:gd name="T14" fmla="*/ 379 w 379"/>
              <a:gd name="T15" fmla="*/ 102 h 147"/>
              <a:gd name="T16" fmla="*/ 379 w 379"/>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147">
                <a:moveTo>
                  <a:pt x="379" y="147"/>
                </a:moveTo>
                <a:cubicBezTo>
                  <a:pt x="110" y="147"/>
                  <a:pt x="110" y="147"/>
                  <a:pt x="110" y="147"/>
                </a:cubicBezTo>
                <a:cubicBezTo>
                  <a:pt x="49" y="147"/>
                  <a:pt x="0" y="98"/>
                  <a:pt x="0" y="37"/>
                </a:cubicBezTo>
                <a:cubicBezTo>
                  <a:pt x="0" y="0"/>
                  <a:pt x="0" y="0"/>
                  <a:pt x="0" y="0"/>
                </a:cubicBezTo>
                <a:cubicBezTo>
                  <a:pt x="45" y="0"/>
                  <a:pt x="45" y="0"/>
                  <a:pt x="45" y="0"/>
                </a:cubicBezTo>
                <a:cubicBezTo>
                  <a:pt x="45" y="37"/>
                  <a:pt x="45" y="37"/>
                  <a:pt x="45" y="37"/>
                </a:cubicBezTo>
                <a:cubicBezTo>
                  <a:pt x="45" y="73"/>
                  <a:pt x="74" y="102"/>
                  <a:pt x="110" y="102"/>
                </a:cubicBezTo>
                <a:cubicBezTo>
                  <a:pt x="379" y="102"/>
                  <a:pt x="379" y="102"/>
                  <a:pt x="379" y="102"/>
                </a:cubicBezTo>
                <a:lnTo>
                  <a:pt x="379" y="147"/>
                </a:lnTo>
                <a:close/>
              </a:path>
            </a:pathLst>
          </a:custGeom>
          <a:solidFill>
            <a:srgbClr val="1C4885"/>
          </a:solidFill>
          <a:ln>
            <a:noFill/>
          </a:ln>
        </p:spPr>
        <p:txBody>
          <a:bodyPr vert="horz" wrap="square" lIns="96435" tIns="48218" rIns="96435" bIns="48218" numCol="1" anchor="t" anchorCtr="0" compatLnSpc="1">
            <a:prstTxWarp prst="textNoShape">
              <a:avLst/>
            </a:prstTxWarp>
          </a:bodyPr>
          <a:lstStyle/>
          <a:p>
            <a:endParaRPr lang="zh-CN" altLang="en-US" sz="1424"/>
          </a:p>
        </p:txBody>
      </p:sp>
      <p:sp>
        <p:nvSpPr>
          <p:cNvPr id="79" name="Freeform 25"/>
          <p:cNvSpPr>
            <a:spLocks/>
          </p:cNvSpPr>
          <p:nvPr/>
        </p:nvSpPr>
        <p:spPr bwMode="auto">
          <a:xfrm>
            <a:off x="4404905" y="3955439"/>
            <a:ext cx="1482146" cy="754817"/>
          </a:xfrm>
          <a:custGeom>
            <a:avLst/>
            <a:gdLst>
              <a:gd name="T0" fmla="*/ 297 w 297"/>
              <a:gd name="T1" fmla="*/ 151 h 151"/>
              <a:gd name="T2" fmla="*/ 114 w 297"/>
              <a:gd name="T3" fmla="*/ 151 h 151"/>
              <a:gd name="T4" fmla="*/ 0 w 297"/>
              <a:gd name="T5" fmla="*/ 37 h 151"/>
              <a:gd name="T6" fmla="*/ 0 w 297"/>
              <a:gd name="T7" fmla="*/ 0 h 151"/>
              <a:gd name="T8" fmla="*/ 53 w 297"/>
              <a:gd name="T9" fmla="*/ 0 h 151"/>
              <a:gd name="T10" fmla="*/ 53 w 297"/>
              <a:gd name="T11" fmla="*/ 37 h 151"/>
              <a:gd name="T12" fmla="*/ 114 w 297"/>
              <a:gd name="T13" fmla="*/ 98 h 151"/>
              <a:gd name="T14" fmla="*/ 297 w 297"/>
              <a:gd name="T15" fmla="*/ 98 h 151"/>
              <a:gd name="T16" fmla="*/ 297 w 297"/>
              <a:gd name="T17"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51">
                <a:moveTo>
                  <a:pt x="297" y="151"/>
                </a:moveTo>
                <a:cubicBezTo>
                  <a:pt x="114" y="151"/>
                  <a:pt x="114" y="151"/>
                  <a:pt x="114" y="151"/>
                </a:cubicBezTo>
                <a:cubicBezTo>
                  <a:pt x="51" y="151"/>
                  <a:pt x="0" y="100"/>
                  <a:pt x="0" y="37"/>
                </a:cubicBezTo>
                <a:cubicBezTo>
                  <a:pt x="0" y="0"/>
                  <a:pt x="0" y="0"/>
                  <a:pt x="0" y="0"/>
                </a:cubicBezTo>
                <a:cubicBezTo>
                  <a:pt x="53" y="0"/>
                  <a:pt x="53" y="0"/>
                  <a:pt x="53" y="0"/>
                </a:cubicBezTo>
                <a:cubicBezTo>
                  <a:pt x="53" y="37"/>
                  <a:pt x="53" y="37"/>
                  <a:pt x="53" y="37"/>
                </a:cubicBezTo>
                <a:cubicBezTo>
                  <a:pt x="53" y="71"/>
                  <a:pt x="81" y="98"/>
                  <a:pt x="114" y="98"/>
                </a:cubicBezTo>
                <a:cubicBezTo>
                  <a:pt x="297" y="98"/>
                  <a:pt x="297" y="98"/>
                  <a:pt x="297" y="98"/>
                </a:cubicBezTo>
                <a:lnTo>
                  <a:pt x="297" y="151"/>
                </a:lnTo>
                <a:close/>
              </a:path>
            </a:pathLst>
          </a:custGeom>
          <a:solidFill>
            <a:srgbClr val="1C4885"/>
          </a:solidFill>
          <a:ln>
            <a:noFill/>
          </a:ln>
        </p:spPr>
        <p:txBody>
          <a:bodyPr vert="horz" wrap="square" lIns="96435" tIns="48218" rIns="96435" bIns="48218" numCol="1" anchor="t" anchorCtr="0" compatLnSpc="1">
            <a:prstTxWarp prst="textNoShape">
              <a:avLst/>
            </a:prstTxWarp>
          </a:bodyPr>
          <a:lstStyle/>
          <a:p>
            <a:endParaRPr lang="zh-CN" altLang="en-US" sz="1424"/>
          </a:p>
        </p:txBody>
      </p:sp>
      <p:sp>
        <p:nvSpPr>
          <p:cNvPr id="80" name="Freeform 26"/>
          <p:cNvSpPr>
            <a:spLocks/>
          </p:cNvSpPr>
          <p:nvPr/>
        </p:nvSpPr>
        <p:spPr bwMode="auto">
          <a:xfrm>
            <a:off x="5887051" y="2832732"/>
            <a:ext cx="754817" cy="1482146"/>
          </a:xfrm>
          <a:custGeom>
            <a:avLst/>
            <a:gdLst>
              <a:gd name="T0" fmla="*/ 37 w 151"/>
              <a:gd name="T1" fmla="*/ 297 h 297"/>
              <a:gd name="T2" fmla="*/ 0 w 151"/>
              <a:gd name="T3" fmla="*/ 297 h 297"/>
              <a:gd name="T4" fmla="*/ 0 w 151"/>
              <a:gd name="T5" fmla="*/ 244 h 297"/>
              <a:gd name="T6" fmla="*/ 37 w 151"/>
              <a:gd name="T7" fmla="*/ 244 h 297"/>
              <a:gd name="T8" fmla="*/ 98 w 151"/>
              <a:gd name="T9" fmla="*/ 183 h 297"/>
              <a:gd name="T10" fmla="*/ 98 w 151"/>
              <a:gd name="T11" fmla="*/ 0 h 297"/>
              <a:gd name="T12" fmla="*/ 151 w 151"/>
              <a:gd name="T13" fmla="*/ 0 h 297"/>
              <a:gd name="T14" fmla="*/ 151 w 151"/>
              <a:gd name="T15" fmla="*/ 183 h 297"/>
              <a:gd name="T16" fmla="*/ 37 w 151"/>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97">
                <a:moveTo>
                  <a:pt x="37" y="297"/>
                </a:moveTo>
                <a:cubicBezTo>
                  <a:pt x="0" y="297"/>
                  <a:pt x="0" y="297"/>
                  <a:pt x="0" y="297"/>
                </a:cubicBezTo>
                <a:cubicBezTo>
                  <a:pt x="0" y="244"/>
                  <a:pt x="0" y="244"/>
                  <a:pt x="0" y="244"/>
                </a:cubicBezTo>
                <a:cubicBezTo>
                  <a:pt x="37" y="244"/>
                  <a:pt x="37" y="244"/>
                  <a:pt x="37" y="244"/>
                </a:cubicBezTo>
                <a:cubicBezTo>
                  <a:pt x="71" y="244"/>
                  <a:pt x="98" y="216"/>
                  <a:pt x="98" y="183"/>
                </a:cubicBezTo>
                <a:cubicBezTo>
                  <a:pt x="98" y="0"/>
                  <a:pt x="98" y="0"/>
                  <a:pt x="98" y="0"/>
                </a:cubicBezTo>
                <a:cubicBezTo>
                  <a:pt x="151" y="0"/>
                  <a:pt x="151" y="0"/>
                  <a:pt x="151" y="0"/>
                </a:cubicBezTo>
                <a:cubicBezTo>
                  <a:pt x="151" y="183"/>
                  <a:pt x="151" y="183"/>
                  <a:pt x="151" y="183"/>
                </a:cubicBezTo>
                <a:cubicBezTo>
                  <a:pt x="151" y="246"/>
                  <a:pt x="100" y="297"/>
                  <a:pt x="37" y="297"/>
                </a:cubicBezTo>
                <a:close/>
              </a:path>
            </a:pathLst>
          </a:custGeom>
          <a:solidFill>
            <a:srgbClr val="1C4885"/>
          </a:solidFill>
          <a:ln>
            <a:noFill/>
          </a:ln>
        </p:spPr>
        <p:txBody>
          <a:bodyPr vert="horz" wrap="square" lIns="96435" tIns="48218" rIns="96435" bIns="48218" numCol="1" anchor="t" anchorCtr="0" compatLnSpc="1">
            <a:prstTxWarp prst="textNoShape">
              <a:avLst/>
            </a:prstTxWarp>
          </a:bodyPr>
          <a:lstStyle/>
          <a:p>
            <a:endParaRPr lang="zh-CN" altLang="en-US" sz="1424"/>
          </a:p>
        </p:txBody>
      </p:sp>
      <p:sp>
        <p:nvSpPr>
          <p:cNvPr id="81" name="Freeform 27"/>
          <p:cNvSpPr>
            <a:spLocks/>
          </p:cNvSpPr>
          <p:nvPr/>
        </p:nvSpPr>
        <p:spPr bwMode="auto">
          <a:xfrm>
            <a:off x="6377575" y="1414015"/>
            <a:ext cx="759045" cy="1482146"/>
          </a:xfrm>
          <a:custGeom>
            <a:avLst/>
            <a:gdLst>
              <a:gd name="T0" fmla="*/ 53 w 152"/>
              <a:gd name="T1" fmla="*/ 297 h 297"/>
              <a:gd name="T2" fmla="*/ 0 w 152"/>
              <a:gd name="T3" fmla="*/ 297 h 297"/>
              <a:gd name="T4" fmla="*/ 0 w 152"/>
              <a:gd name="T5" fmla="*/ 114 h 297"/>
              <a:gd name="T6" fmla="*/ 114 w 152"/>
              <a:gd name="T7" fmla="*/ 0 h 297"/>
              <a:gd name="T8" fmla="*/ 152 w 152"/>
              <a:gd name="T9" fmla="*/ 0 h 297"/>
              <a:gd name="T10" fmla="*/ 152 w 152"/>
              <a:gd name="T11" fmla="*/ 53 h 297"/>
              <a:gd name="T12" fmla="*/ 114 w 152"/>
              <a:gd name="T13" fmla="*/ 53 h 297"/>
              <a:gd name="T14" fmla="*/ 53 w 152"/>
              <a:gd name="T15" fmla="*/ 114 h 297"/>
              <a:gd name="T16" fmla="*/ 53 w 152"/>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297">
                <a:moveTo>
                  <a:pt x="53" y="297"/>
                </a:moveTo>
                <a:cubicBezTo>
                  <a:pt x="0" y="297"/>
                  <a:pt x="0" y="297"/>
                  <a:pt x="0" y="297"/>
                </a:cubicBezTo>
                <a:cubicBezTo>
                  <a:pt x="0" y="114"/>
                  <a:pt x="0" y="114"/>
                  <a:pt x="0" y="114"/>
                </a:cubicBezTo>
                <a:cubicBezTo>
                  <a:pt x="0" y="51"/>
                  <a:pt x="51" y="0"/>
                  <a:pt x="114" y="0"/>
                </a:cubicBezTo>
                <a:cubicBezTo>
                  <a:pt x="152" y="0"/>
                  <a:pt x="152" y="0"/>
                  <a:pt x="152" y="0"/>
                </a:cubicBezTo>
                <a:cubicBezTo>
                  <a:pt x="152" y="53"/>
                  <a:pt x="152" y="53"/>
                  <a:pt x="152" y="53"/>
                </a:cubicBezTo>
                <a:cubicBezTo>
                  <a:pt x="114" y="53"/>
                  <a:pt x="114" y="53"/>
                  <a:pt x="114" y="53"/>
                </a:cubicBezTo>
                <a:cubicBezTo>
                  <a:pt x="81" y="53"/>
                  <a:pt x="53" y="80"/>
                  <a:pt x="53" y="114"/>
                </a:cubicBezTo>
                <a:lnTo>
                  <a:pt x="53" y="297"/>
                </a:lnTo>
                <a:close/>
              </a:path>
            </a:pathLst>
          </a:custGeom>
          <a:solidFill>
            <a:srgbClr val="1C4885"/>
          </a:solidFill>
          <a:ln>
            <a:noFill/>
          </a:ln>
        </p:spPr>
        <p:txBody>
          <a:bodyPr vert="horz" wrap="square" lIns="96435" tIns="48218" rIns="96435" bIns="48218" numCol="1" anchor="t" anchorCtr="0" compatLnSpc="1">
            <a:prstTxWarp prst="textNoShape">
              <a:avLst/>
            </a:prstTxWarp>
          </a:bodyPr>
          <a:lstStyle/>
          <a:p>
            <a:endParaRPr lang="zh-CN" altLang="en-US" sz="1424"/>
          </a:p>
        </p:txBody>
      </p:sp>
      <p:sp>
        <p:nvSpPr>
          <p:cNvPr id="82" name="椭圆 81"/>
          <p:cNvSpPr/>
          <p:nvPr/>
        </p:nvSpPr>
        <p:spPr>
          <a:xfrm>
            <a:off x="3546773" y="5133123"/>
            <a:ext cx="452466" cy="452466"/>
          </a:xfrm>
          <a:prstGeom prst="ellipse">
            <a:avLst/>
          </a:prstGeom>
          <a:solidFill>
            <a:srgbClr val="1C4885"/>
          </a:solidFill>
          <a:ln w="76200">
            <a:noFill/>
          </a:ln>
          <a:effectLst>
            <a:outerShdw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4"/>
          </a:p>
        </p:txBody>
      </p:sp>
      <p:sp>
        <p:nvSpPr>
          <p:cNvPr id="83" name="椭圆 82"/>
          <p:cNvSpPr/>
          <p:nvPr/>
        </p:nvSpPr>
        <p:spPr>
          <a:xfrm>
            <a:off x="4308347" y="3619511"/>
            <a:ext cx="452466" cy="452466"/>
          </a:xfrm>
          <a:prstGeom prst="ellipse">
            <a:avLst/>
          </a:prstGeom>
          <a:solidFill>
            <a:srgbClr val="1C4885"/>
          </a:solidFill>
          <a:ln w="76200">
            <a:noFill/>
          </a:ln>
          <a:effectLst>
            <a:outerShdw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4"/>
          </a:p>
        </p:txBody>
      </p:sp>
      <p:sp>
        <p:nvSpPr>
          <p:cNvPr id="84" name="椭圆 83"/>
          <p:cNvSpPr/>
          <p:nvPr/>
        </p:nvSpPr>
        <p:spPr>
          <a:xfrm>
            <a:off x="8859512" y="4088645"/>
            <a:ext cx="452466" cy="452466"/>
          </a:xfrm>
          <a:prstGeom prst="ellipse">
            <a:avLst/>
          </a:prstGeom>
          <a:solidFill>
            <a:srgbClr val="1C4885"/>
          </a:solidFill>
          <a:ln w="76200">
            <a:noFill/>
          </a:ln>
          <a:effectLst>
            <a:outerShdw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4"/>
          </a:p>
        </p:txBody>
      </p:sp>
      <p:sp>
        <p:nvSpPr>
          <p:cNvPr id="85" name="椭圆 84"/>
          <p:cNvSpPr/>
          <p:nvPr/>
        </p:nvSpPr>
        <p:spPr>
          <a:xfrm>
            <a:off x="8016880" y="2355288"/>
            <a:ext cx="452466" cy="452466"/>
          </a:xfrm>
          <a:prstGeom prst="ellipse">
            <a:avLst/>
          </a:prstGeom>
          <a:solidFill>
            <a:srgbClr val="1C4885"/>
          </a:solidFill>
          <a:ln w="76200">
            <a:noFill/>
          </a:ln>
          <a:effectLst>
            <a:outerShdw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4"/>
          </a:p>
        </p:txBody>
      </p:sp>
      <p:sp>
        <p:nvSpPr>
          <p:cNvPr id="86" name="椭圆 85"/>
          <p:cNvSpPr/>
          <p:nvPr/>
        </p:nvSpPr>
        <p:spPr>
          <a:xfrm>
            <a:off x="4455943" y="1712600"/>
            <a:ext cx="452466" cy="452466"/>
          </a:xfrm>
          <a:prstGeom prst="ellipse">
            <a:avLst/>
          </a:prstGeom>
          <a:solidFill>
            <a:srgbClr val="1C4885"/>
          </a:solidFill>
          <a:ln w="76200">
            <a:noFill/>
          </a:ln>
          <a:effectLst>
            <a:outerShdw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4"/>
          </a:p>
        </p:txBody>
      </p:sp>
      <p:sp>
        <p:nvSpPr>
          <p:cNvPr id="87" name="TextBox 22"/>
          <p:cNvSpPr txBox="1"/>
          <p:nvPr/>
        </p:nvSpPr>
        <p:spPr>
          <a:xfrm>
            <a:off x="340239" y="4465256"/>
            <a:ext cx="3406845" cy="1650452"/>
          </a:xfrm>
          <a:prstGeom prst="rect">
            <a:avLst/>
          </a:prstGeom>
          <a:noFill/>
        </p:spPr>
        <p:txBody>
          <a:bodyPr wrap="square" rtlCol="0">
            <a:spAutoFit/>
          </a:bodyPr>
          <a:lstStyle/>
          <a:p>
            <a:pPr>
              <a:lnSpc>
                <a:spcPct val="150000"/>
              </a:lnSpc>
              <a:spcAft>
                <a:spcPct val="40000"/>
              </a:spcAft>
              <a:buClr>
                <a:srgbClr val="292929"/>
              </a:buClr>
            </a:pPr>
            <a:r>
              <a:rPr lang="zh-CN" altLang="en-US" sz="2250" noProof="1">
                <a:latin typeface="微软雅黑" pitchFamily="34" charset="-122"/>
                <a:ea typeface="微软雅黑" pitchFamily="34" charset="-122"/>
              </a:rPr>
              <a:t>使用</a:t>
            </a:r>
            <a:r>
              <a:rPr lang="en-US" altLang="zh-CN" sz="2250" noProof="1">
                <a:latin typeface="微软雅黑" pitchFamily="34" charset="-122"/>
                <a:ea typeface="微软雅黑" pitchFamily="34" charset="-122"/>
              </a:rPr>
              <a:t>WIFI</a:t>
            </a:r>
            <a:r>
              <a:rPr lang="zh-CN" altLang="en-US" sz="2250" noProof="1">
                <a:latin typeface="微软雅黑" pitchFamily="34" charset="-122"/>
                <a:ea typeface="微软雅黑" pitchFamily="34" charset="-122"/>
              </a:rPr>
              <a:t>探针对顾客进行</a:t>
            </a:r>
            <a:r>
              <a:rPr lang="en-US" altLang="zh-CN" sz="2250" noProof="1">
                <a:latin typeface="微软雅黑" pitchFamily="34" charset="-122"/>
                <a:ea typeface="微软雅黑" pitchFamily="34" charset="-122"/>
              </a:rPr>
              <a:t>3</a:t>
            </a:r>
            <a:r>
              <a:rPr lang="zh-CN" altLang="en-US" sz="2250" noProof="1">
                <a:latin typeface="微软雅黑" pitchFamily="34" charset="-122"/>
                <a:ea typeface="微软雅黑" pitchFamily="34" charset="-122"/>
              </a:rPr>
              <a:t>秒一次的手机的</a:t>
            </a:r>
            <a:r>
              <a:rPr lang="en-US" altLang="zh-CN" sz="2250" noProof="1">
                <a:latin typeface="微软雅黑" pitchFamily="34" charset="-122"/>
                <a:ea typeface="微软雅黑" pitchFamily="34" charset="-122"/>
              </a:rPr>
              <a:t>mac</a:t>
            </a:r>
            <a:r>
              <a:rPr lang="zh-CN" altLang="en-US" sz="2250" noProof="1">
                <a:latin typeface="微软雅黑" pitchFamily="34" charset="-122"/>
                <a:ea typeface="微软雅黑" pitchFamily="34" charset="-122"/>
              </a:rPr>
              <a:t>地址数据采集、分析</a:t>
            </a:r>
            <a:endParaRPr lang="en-US" altLang="zh-CN" sz="2250" noProof="1">
              <a:latin typeface="微软雅黑" pitchFamily="34" charset="-122"/>
              <a:ea typeface="微软雅黑" pitchFamily="34" charset="-122"/>
            </a:endParaRPr>
          </a:p>
        </p:txBody>
      </p:sp>
      <p:sp>
        <p:nvSpPr>
          <p:cNvPr id="88" name="TextBox 22"/>
          <p:cNvSpPr txBox="1"/>
          <p:nvPr/>
        </p:nvSpPr>
        <p:spPr>
          <a:xfrm>
            <a:off x="1831545" y="3065483"/>
            <a:ext cx="2995591" cy="1069908"/>
          </a:xfrm>
          <a:prstGeom prst="rect">
            <a:avLst/>
          </a:prstGeom>
          <a:noFill/>
        </p:spPr>
        <p:txBody>
          <a:bodyPr wrap="square" rtlCol="0">
            <a:spAutoFit/>
          </a:bodyPr>
          <a:lstStyle/>
          <a:p>
            <a:pPr lvl="0">
              <a:lnSpc>
                <a:spcPct val="150000"/>
              </a:lnSpc>
              <a:spcAft>
                <a:spcPct val="40000"/>
              </a:spcAft>
              <a:buClr>
                <a:srgbClr val="292929"/>
              </a:buClr>
            </a:pPr>
            <a:r>
              <a:rPr lang="zh-CN" altLang="en-US" sz="2250" noProof="1">
                <a:latin typeface="微软雅黑" pitchFamily="34" charset="-122"/>
                <a:ea typeface="微软雅黑" pitchFamily="34" charset="-122"/>
              </a:rPr>
              <a:t>要求分析得出实时的客流量及变化趋势</a:t>
            </a:r>
          </a:p>
        </p:txBody>
      </p:sp>
      <p:sp>
        <p:nvSpPr>
          <p:cNvPr id="89" name="TextBox 22"/>
          <p:cNvSpPr txBox="1"/>
          <p:nvPr/>
        </p:nvSpPr>
        <p:spPr>
          <a:xfrm>
            <a:off x="9021663" y="3471203"/>
            <a:ext cx="3126521" cy="1069908"/>
          </a:xfrm>
          <a:prstGeom prst="rect">
            <a:avLst/>
          </a:prstGeom>
          <a:noFill/>
        </p:spPr>
        <p:txBody>
          <a:bodyPr wrap="square" rtlCol="0">
            <a:spAutoFit/>
          </a:bodyPr>
          <a:lstStyle/>
          <a:p>
            <a:pPr algn="r">
              <a:lnSpc>
                <a:spcPct val="150000"/>
              </a:lnSpc>
              <a:spcAft>
                <a:spcPct val="40000"/>
              </a:spcAft>
              <a:buClr>
                <a:srgbClr val="292929"/>
              </a:buClr>
            </a:pPr>
            <a:r>
              <a:rPr lang="zh-CN" altLang="en-US" sz="2250" noProof="1">
                <a:latin typeface="微软雅黑" pitchFamily="34" charset="-122"/>
                <a:ea typeface="微软雅黑" pitchFamily="34" charset="-122"/>
              </a:rPr>
              <a:t>要求分析得出顾客活跃度（高中低、沉睡）</a:t>
            </a:r>
          </a:p>
        </p:txBody>
      </p:sp>
      <p:sp>
        <p:nvSpPr>
          <p:cNvPr id="90" name="TextBox 22"/>
          <p:cNvSpPr txBox="1"/>
          <p:nvPr/>
        </p:nvSpPr>
        <p:spPr>
          <a:xfrm>
            <a:off x="8178846" y="1720380"/>
            <a:ext cx="2885787" cy="1069908"/>
          </a:xfrm>
          <a:prstGeom prst="rect">
            <a:avLst/>
          </a:prstGeom>
          <a:noFill/>
        </p:spPr>
        <p:txBody>
          <a:bodyPr wrap="square" rtlCol="0">
            <a:spAutoFit/>
          </a:bodyPr>
          <a:lstStyle/>
          <a:p>
            <a:pPr algn="r">
              <a:lnSpc>
                <a:spcPct val="150000"/>
              </a:lnSpc>
              <a:spcAft>
                <a:spcPct val="40000"/>
              </a:spcAft>
              <a:buClr>
                <a:srgbClr val="292929"/>
              </a:buClr>
            </a:pPr>
            <a:r>
              <a:rPr lang="zh-CN" altLang="en-US" sz="2250" noProof="1">
                <a:latin typeface="微软雅黑" pitchFamily="34" charset="-122"/>
                <a:ea typeface="微软雅黑" pitchFamily="34" charset="-122"/>
              </a:rPr>
              <a:t>要求分析得出顾客的来访周期</a:t>
            </a:r>
            <a:r>
              <a:rPr lang="en-US" altLang="zh-CN" sz="2250" noProof="1">
                <a:latin typeface="微软雅黑" pitchFamily="34" charset="-122"/>
                <a:ea typeface="微软雅黑" pitchFamily="34" charset="-122"/>
              </a:rPr>
              <a:t>,</a:t>
            </a:r>
            <a:r>
              <a:rPr lang="zh-CN" altLang="en-US" sz="2250" noProof="1">
                <a:latin typeface="微软雅黑" pitchFamily="34" charset="-122"/>
                <a:ea typeface="微软雅黑" pitchFamily="34" charset="-122"/>
              </a:rPr>
              <a:t>驻店时长</a:t>
            </a:r>
          </a:p>
        </p:txBody>
      </p:sp>
      <p:sp>
        <p:nvSpPr>
          <p:cNvPr id="91" name="TextBox 22"/>
          <p:cNvSpPr txBox="1"/>
          <p:nvPr/>
        </p:nvSpPr>
        <p:spPr>
          <a:xfrm>
            <a:off x="1403059" y="1097670"/>
            <a:ext cx="3131521" cy="1131079"/>
          </a:xfrm>
          <a:prstGeom prst="rect">
            <a:avLst/>
          </a:prstGeom>
          <a:noFill/>
        </p:spPr>
        <p:txBody>
          <a:bodyPr wrap="square" rtlCol="0">
            <a:spAutoFit/>
          </a:bodyPr>
          <a:lstStyle/>
          <a:p>
            <a:pPr>
              <a:lnSpc>
                <a:spcPct val="150000"/>
              </a:lnSpc>
              <a:spcAft>
                <a:spcPct val="40000"/>
              </a:spcAft>
              <a:buClr>
                <a:srgbClr val="292929"/>
              </a:buClr>
            </a:pPr>
            <a:r>
              <a:rPr lang="zh-CN" altLang="en-US" sz="2250" noProof="1" smtClean="0">
                <a:latin typeface="微软雅黑" pitchFamily="34" charset="-122"/>
                <a:ea typeface="微软雅黑" pitchFamily="34" charset="-122"/>
              </a:rPr>
              <a:t>要求</a:t>
            </a:r>
            <a:r>
              <a:rPr lang="zh-CN" altLang="en-US" sz="2250" noProof="1">
                <a:latin typeface="微软雅黑" pitchFamily="34" charset="-122"/>
                <a:ea typeface="微软雅黑" pitchFamily="34" charset="-122"/>
              </a:rPr>
              <a:t>分析实时的入</a:t>
            </a:r>
            <a:r>
              <a:rPr lang="zh-CN" altLang="en-US" sz="2250" noProof="1" smtClean="0">
                <a:latin typeface="微软雅黑" pitchFamily="34" charset="-122"/>
                <a:ea typeface="微软雅黑" pitchFamily="34" charset="-122"/>
              </a:rPr>
              <a:t>店 </a:t>
            </a:r>
            <a:r>
              <a:rPr lang="en-US" altLang="zh-CN" sz="2250" noProof="1">
                <a:latin typeface="微软雅黑" pitchFamily="34" charset="-122"/>
                <a:ea typeface="微软雅黑" pitchFamily="34" charset="-122"/>
              </a:rPr>
              <a:t> </a:t>
            </a:r>
            <a:r>
              <a:rPr lang="en-US" altLang="zh-CN" sz="2250" noProof="1" smtClean="0">
                <a:latin typeface="微软雅黑" pitchFamily="34" charset="-122"/>
                <a:ea typeface="微软雅黑" pitchFamily="34" charset="-122"/>
              </a:rPr>
              <a:t> </a:t>
            </a:r>
            <a:r>
              <a:rPr lang="zh-CN" altLang="en-US" sz="2250" noProof="1" smtClean="0">
                <a:latin typeface="微软雅黑" pitchFamily="34" charset="-122"/>
                <a:ea typeface="微软雅黑" pitchFamily="34" charset="-122"/>
              </a:rPr>
              <a:t>量</a:t>
            </a:r>
            <a:r>
              <a:rPr lang="zh-CN" altLang="en-US" sz="2250" noProof="1">
                <a:latin typeface="微软雅黑" pitchFamily="34" charset="-122"/>
                <a:ea typeface="微软雅黑" pitchFamily="34" charset="-122"/>
              </a:rPr>
              <a:t>、入店率及变化趋势</a:t>
            </a:r>
          </a:p>
        </p:txBody>
      </p:sp>
      <p:sp>
        <p:nvSpPr>
          <p:cNvPr id="23" name="椭圆 22"/>
          <p:cNvSpPr/>
          <p:nvPr/>
        </p:nvSpPr>
        <p:spPr>
          <a:xfrm>
            <a:off x="7902008" y="4957633"/>
            <a:ext cx="452466" cy="452466"/>
          </a:xfrm>
          <a:prstGeom prst="ellipse">
            <a:avLst/>
          </a:prstGeom>
          <a:solidFill>
            <a:srgbClr val="1C4885"/>
          </a:solidFill>
          <a:ln w="76200">
            <a:noFill/>
          </a:ln>
          <a:effectLst>
            <a:outerShdw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4"/>
          </a:p>
        </p:txBody>
      </p:sp>
      <p:sp>
        <p:nvSpPr>
          <p:cNvPr id="2" name="文本框 1"/>
          <p:cNvSpPr txBox="1"/>
          <p:nvPr/>
        </p:nvSpPr>
        <p:spPr>
          <a:xfrm>
            <a:off x="8387905" y="4957633"/>
            <a:ext cx="2077934" cy="1546577"/>
          </a:xfrm>
          <a:prstGeom prst="rect">
            <a:avLst/>
          </a:prstGeom>
          <a:noFill/>
        </p:spPr>
        <p:txBody>
          <a:bodyPr wrap="square" rtlCol="0">
            <a:spAutoFit/>
          </a:bodyPr>
          <a:lstStyle/>
          <a:p>
            <a:pPr algn="r">
              <a:lnSpc>
                <a:spcPct val="150000"/>
              </a:lnSpc>
              <a:spcAft>
                <a:spcPct val="40000"/>
              </a:spcAft>
              <a:buClr>
                <a:srgbClr val="292929"/>
              </a:buClr>
            </a:pPr>
            <a:r>
              <a:rPr lang="zh-CN" altLang="en-US" sz="2250" dirty="0">
                <a:latin typeface="微软雅黑" pitchFamily="34" charset="-122"/>
                <a:ea typeface="微软雅黑" pitchFamily="34" charset="-122"/>
              </a:rPr>
              <a:t>要求实时分析</a:t>
            </a:r>
            <a:r>
              <a:rPr lang="zh-CN" altLang="en-US" sz="2250" dirty="0" smtClean="0">
                <a:latin typeface="微软雅黑" pitchFamily="34" charset="-122"/>
                <a:ea typeface="微软雅黑" pitchFamily="34" charset="-122"/>
              </a:rPr>
              <a:t>深访、跳出率</a:t>
            </a:r>
            <a:endParaRPr lang="zh-CN" altLang="en-US" sz="2250" dirty="0">
              <a:latin typeface="微软雅黑" pitchFamily="34" charset="-122"/>
              <a:ea typeface="微软雅黑" pitchFamily="34" charset="-122"/>
            </a:endParaRPr>
          </a:p>
          <a:p>
            <a:endParaRPr lang="zh-CN" altLang="en-US" dirty="0"/>
          </a:p>
        </p:txBody>
      </p:sp>
      <p:sp>
        <p:nvSpPr>
          <p:cNvPr id="3" name="文本框 2"/>
          <p:cNvSpPr txBox="1"/>
          <p:nvPr/>
        </p:nvSpPr>
        <p:spPr>
          <a:xfrm>
            <a:off x="7028703" y="744924"/>
            <a:ext cx="3389205" cy="1027204"/>
          </a:xfrm>
          <a:prstGeom prst="rect">
            <a:avLst/>
          </a:prstGeom>
          <a:noFill/>
        </p:spPr>
        <p:txBody>
          <a:bodyPr wrap="square" rtlCol="0">
            <a:spAutoFit/>
          </a:bodyPr>
          <a:lstStyle/>
          <a:p>
            <a:pPr>
              <a:lnSpc>
                <a:spcPct val="150000"/>
              </a:lnSpc>
              <a:spcAft>
                <a:spcPct val="40000"/>
              </a:spcAft>
              <a:buClr>
                <a:srgbClr val="292929"/>
              </a:buClr>
            </a:pPr>
            <a:r>
              <a:rPr lang="zh-CN" altLang="en-US" sz="2250" noProof="1">
                <a:latin typeface="微软雅黑" pitchFamily="34" charset="-122"/>
                <a:ea typeface="微软雅黑" pitchFamily="34" charset="-122"/>
              </a:rPr>
              <a:t>新老顾客实时人数及比例</a:t>
            </a:r>
          </a:p>
          <a:p>
            <a:endParaRPr lang="zh-CN" altLang="en-US" dirty="0"/>
          </a:p>
        </p:txBody>
      </p:sp>
      <p:sp>
        <p:nvSpPr>
          <p:cNvPr id="26" name="椭圆 25"/>
          <p:cNvSpPr/>
          <p:nvPr/>
        </p:nvSpPr>
        <p:spPr>
          <a:xfrm>
            <a:off x="7003417" y="1306878"/>
            <a:ext cx="452466" cy="452466"/>
          </a:xfrm>
          <a:prstGeom prst="ellipse">
            <a:avLst/>
          </a:prstGeom>
          <a:solidFill>
            <a:srgbClr val="1C4885"/>
          </a:solidFill>
          <a:ln w="76200">
            <a:noFill/>
          </a:ln>
          <a:effectLst>
            <a:outerShdw sx="1000" sy="1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4"/>
          </a:p>
        </p:txBody>
      </p:sp>
      <p:sp>
        <p:nvSpPr>
          <p:cNvPr id="29" name="TextBox 8"/>
          <p:cNvSpPr txBox="1"/>
          <p:nvPr/>
        </p:nvSpPr>
        <p:spPr>
          <a:xfrm>
            <a:off x="668736" y="319742"/>
            <a:ext cx="4321556" cy="615553"/>
          </a:xfrm>
          <a:prstGeom prst="rect">
            <a:avLst/>
          </a:prstGeom>
          <a:noFill/>
        </p:spPr>
        <p:txBody>
          <a:bodyPr wrap="square" lIns="0" tIns="0" rIns="0" bIns="0" rtlCol="0" anchor="ctr">
            <a:spAutoFit/>
          </a:bodyPr>
          <a:lstStyle/>
          <a:p>
            <a:r>
              <a:rPr lang="zh-CN" altLang="en-US" sz="4000" dirty="0" smtClean="0">
                <a:solidFill>
                  <a:schemeClr val="accent5"/>
                </a:solidFill>
                <a:latin typeface="Arial" panose="020B0604020202020204" pitchFamily="34" charset="0"/>
                <a:ea typeface="微软雅黑" panose="020B0503020204020204" pitchFamily="34" charset="-122"/>
                <a:sym typeface="Arial" panose="020B0604020202020204" pitchFamily="34" charset="0"/>
              </a:rPr>
              <a:t>总体要求</a:t>
            </a:r>
            <a:endParaRPr lang="zh-CN" altLang="en-US" sz="4000" dirty="0">
              <a:solidFill>
                <a:schemeClr val="accent5"/>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682794839"/>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0-#ppt_w/2"/>
                                          </p:val>
                                        </p:tav>
                                        <p:tav tm="100000">
                                          <p:val>
                                            <p:strVal val="#ppt_x"/>
                                          </p:val>
                                        </p:tav>
                                      </p:tavLst>
                                    </p:anim>
                                    <p:anim calcmode="lin" valueType="num">
                                      <p:cBhvr additive="base">
                                        <p:cTn id="8" dur="500" fill="hold"/>
                                        <p:tgtEl>
                                          <p:spTgt spid="72"/>
                                        </p:tgtEl>
                                        <p:attrNameLst>
                                          <p:attrName>ppt_y</p:attrName>
                                        </p:attrNameLst>
                                      </p:cBhvr>
                                      <p:tavLst>
                                        <p:tav tm="0">
                                          <p:val>
                                            <p:strVal val="#ppt_y"/>
                                          </p:val>
                                        </p:tav>
                                        <p:tav tm="100000">
                                          <p:val>
                                            <p:strVal val="#ppt_y"/>
                                          </p:val>
                                        </p:tav>
                                      </p:tavLst>
                                    </p:anim>
                                  </p:childTnLst>
                                </p:cTn>
                              </p:par>
                              <p:par>
                                <p:cTn id="9" presetID="22" presetClass="entr" presetSubtype="2" fill="hold" grpId="0" nodeType="withEffect">
                                  <p:stCondLst>
                                    <p:cond delay="800"/>
                                  </p:stCondLst>
                                  <p:childTnLst>
                                    <p:set>
                                      <p:cBhvr>
                                        <p:cTn id="10" dur="1" fill="hold">
                                          <p:stCondLst>
                                            <p:cond delay="0"/>
                                          </p:stCondLst>
                                        </p:cTn>
                                        <p:tgtEl>
                                          <p:spTgt spid="73"/>
                                        </p:tgtEl>
                                        <p:attrNameLst>
                                          <p:attrName>style.visibility</p:attrName>
                                        </p:attrNameLst>
                                      </p:cBhvr>
                                      <p:to>
                                        <p:strVal val="visible"/>
                                      </p:to>
                                    </p:set>
                                    <p:animEffect transition="in" filter="wipe(right)">
                                      <p:cBhvr>
                                        <p:cTn id="11" dur="500"/>
                                        <p:tgtEl>
                                          <p:spTgt spid="73"/>
                                        </p:tgtEl>
                                      </p:cBhvr>
                                    </p:animEffect>
                                  </p:childTnLst>
                                </p:cTn>
                              </p:par>
                              <p:par>
                                <p:cTn id="12" presetID="22" presetClass="entr" presetSubtype="8" fill="hold" grpId="0" nodeType="withEffect">
                                  <p:stCondLst>
                                    <p:cond delay="800"/>
                                  </p:stCondLst>
                                  <p:childTnLst>
                                    <p:set>
                                      <p:cBhvr>
                                        <p:cTn id="13" dur="1" fill="hold">
                                          <p:stCondLst>
                                            <p:cond delay="0"/>
                                          </p:stCondLst>
                                        </p:cTn>
                                        <p:tgtEl>
                                          <p:spTgt spid="74"/>
                                        </p:tgtEl>
                                        <p:attrNameLst>
                                          <p:attrName>style.visibility</p:attrName>
                                        </p:attrNameLst>
                                      </p:cBhvr>
                                      <p:to>
                                        <p:strVal val="visible"/>
                                      </p:to>
                                    </p:set>
                                    <p:animEffect transition="in" filter="wipe(left)">
                                      <p:cBhvr>
                                        <p:cTn id="14" dur="250"/>
                                        <p:tgtEl>
                                          <p:spTgt spid="74"/>
                                        </p:tgtEl>
                                      </p:cBhvr>
                                    </p:animEffect>
                                  </p:childTnLst>
                                </p:cTn>
                              </p:par>
                              <p:par>
                                <p:cTn id="15" presetID="22" presetClass="entr" presetSubtype="8" fill="hold" grpId="0" nodeType="withEffect">
                                  <p:stCondLst>
                                    <p:cond delay="800"/>
                                  </p:stCondLst>
                                  <p:childTnLst>
                                    <p:set>
                                      <p:cBhvr>
                                        <p:cTn id="16" dur="1" fill="hold">
                                          <p:stCondLst>
                                            <p:cond delay="0"/>
                                          </p:stCondLst>
                                        </p:cTn>
                                        <p:tgtEl>
                                          <p:spTgt spid="77"/>
                                        </p:tgtEl>
                                        <p:attrNameLst>
                                          <p:attrName>style.visibility</p:attrName>
                                        </p:attrNameLst>
                                      </p:cBhvr>
                                      <p:to>
                                        <p:strVal val="visible"/>
                                      </p:to>
                                    </p:set>
                                    <p:animEffect transition="in" filter="wipe(left)">
                                      <p:cBhvr>
                                        <p:cTn id="17" dur="250"/>
                                        <p:tgtEl>
                                          <p:spTgt spid="77"/>
                                        </p:tgtEl>
                                      </p:cBhvr>
                                    </p:animEffect>
                                  </p:childTnLst>
                                </p:cTn>
                              </p:par>
                              <p:par>
                                <p:cTn id="18" presetID="22" presetClass="entr" presetSubtype="4" fill="hold" grpId="0" nodeType="withEffect">
                                  <p:stCondLst>
                                    <p:cond delay="800"/>
                                  </p:stCondLst>
                                  <p:childTnLst>
                                    <p:set>
                                      <p:cBhvr>
                                        <p:cTn id="19" dur="1" fill="hold">
                                          <p:stCondLst>
                                            <p:cond delay="0"/>
                                          </p:stCondLst>
                                        </p:cTn>
                                        <p:tgtEl>
                                          <p:spTgt spid="76"/>
                                        </p:tgtEl>
                                        <p:attrNameLst>
                                          <p:attrName>style.visibility</p:attrName>
                                        </p:attrNameLst>
                                      </p:cBhvr>
                                      <p:to>
                                        <p:strVal val="visible"/>
                                      </p:to>
                                    </p:set>
                                    <p:animEffect transition="in" filter="wipe(down)">
                                      <p:cBhvr>
                                        <p:cTn id="20" dur="250"/>
                                        <p:tgtEl>
                                          <p:spTgt spid="76"/>
                                        </p:tgtEl>
                                      </p:cBhvr>
                                    </p:animEffect>
                                  </p:childTnLst>
                                </p:cTn>
                              </p:par>
                              <p:par>
                                <p:cTn id="21" presetID="22" presetClass="entr" presetSubtype="2" fill="hold" grpId="0" nodeType="withEffect">
                                  <p:stCondLst>
                                    <p:cond delay="800"/>
                                  </p:stCondLst>
                                  <p:childTnLst>
                                    <p:set>
                                      <p:cBhvr>
                                        <p:cTn id="22" dur="1" fill="hold">
                                          <p:stCondLst>
                                            <p:cond delay="0"/>
                                          </p:stCondLst>
                                        </p:cTn>
                                        <p:tgtEl>
                                          <p:spTgt spid="79"/>
                                        </p:tgtEl>
                                        <p:attrNameLst>
                                          <p:attrName>style.visibility</p:attrName>
                                        </p:attrNameLst>
                                      </p:cBhvr>
                                      <p:to>
                                        <p:strVal val="visible"/>
                                      </p:to>
                                    </p:set>
                                    <p:animEffect transition="in" filter="wipe(right)">
                                      <p:cBhvr>
                                        <p:cTn id="23" dur="250"/>
                                        <p:tgtEl>
                                          <p:spTgt spid="79"/>
                                        </p:tgtEl>
                                      </p:cBhvr>
                                    </p:animEffect>
                                  </p:childTnLst>
                                </p:cTn>
                              </p:par>
                              <p:par>
                                <p:cTn id="24" presetID="22" presetClass="entr" presetSubtype="4" fill="hold" grpId="0" nodeType="withEffect">
                                  <p:stCondLst>
                                    <p:cond delay="800"/>
                                  </p:stCondLst>
                                  <p:childTnLst>
                                    <p:set>
                                      <p:cBhvr>
                                        <p:cTn id="25" dur="1" fill="hold">
                                          <p:stCondLst>
                                            <p:cond delay="0"/>
                                          </p:stCondLst>
                                        </p:cTn>
                                        <p:tgtEl>
                                          <p:spTgt spid="80"/>
                                        </p:tgtEl>
                                        <p:attrNameLst>
                                          <p:attrName>style.visibility</p:attrName>
                                        </p:attrNameLst>
                                      </p:cBhvr>
                                      <p:to>
                                        <p:strVal val="visible"/>
                                      </p:to>
                                    </p:set>
                                    <p:animEffect transition="in" filter="wipe(down)">
                                      <p:cBhvr>
                                        <p:cTn id="26" dur="250"/>
                                        <p:tgtEl>
                                          <p:spTgt spid="80"/>
                                        </p:tgtEl>
                                      </p:cBhvr>
                                    </p:animEffect>
                                  </p:childTnLst>
                                </p:cTn>
                              </p:par>
                              <p:par>
                                <p:cTn id="27" presetID="22" presetClass="entr" presetSubtype="8" fill="hold" grpId="0" nodeType="withEffect">
                                  <p:stCondLst>
                                    <p:cond delay="800"/>
                                  </p:stCondLst>
                                  <p:childTnLst>
                                    <p:set>
                                      <p:cBhvr>
                                        <p:cTn id="28" dur="1" fill="hold">
                                          <p:stCondLst>
                                            <p:cond delay="0"/>
                                          </p:stCondLst>
                                        </p:cTn>
                                        <p:tgtEl>
                                          <p:spTgt spid="75"/>
                                        </p:tgtEl>
                                        <p:attrNameLst>
                                          <p:attrName>style.visibility</p:attrName>
                                        </p:attrNameLst>
                                      </p:cBhvr>
                                      <p:to>
                                        <p:strVal val="visible"/>
                                      </p:to>
                                    </p:set>
                                    <p:animEffect transition="in" filter="wipe(left)">
                                      <p:cBhvr>
                                        <p:cTn id="29" dur="250"/>
                                        <p:tgtEl>
                                          <p:spTgt spid="75"/>
                                        </p:tgtEl>
                                      </p:cBhvr>
                                    </p:animEffect>
                                  </p:childTnLst>
                                </p:cTn>
                              </p:par>
                              <p:par>
                                <p:cTn id="30" presetID="22" presetClass="entr" presetSubtype="4" fill="hold" grpId="0" nodeType="withEffect">
                                  <p:stCondLst>
                                    <p:cond delay="800"/>
                                  </p:stCondLst>
                                  <p:childTnLst>
                                    <p:set>
                                      <p:cBhvr>
                                        <p:cTn id="31" dur="1" fill="hold">
                                          <p:stCondLst>
                                            <p:cond delay="0"/>
                                          </p:stCondLst>
                                        </p:cTn>
                                        <p:tgtEl>
                                          <p:spTgt spid="81"/>
                                        </p:tgtEl>
                                        <p:attrNameLst>
                                          <p:attrName>style.visibility</p:attrName>
                                        </p:attrNameLst>
                                      </p:cBhvr>
                                      <p:to>
                                        <p:strVal val="visible"/>
                                      </p:to>
                                    </p:set>
                                    <p:animEffect transition="in" filter="wipe(down)">
                                      <p:cBhvr>
                                        <p:cTn id="32" dur="250"/>
                                        <p:tgtEl>
                                          <p:spTgt spid="81"/>
                                        </p:tgtEl>
                                      </p:cBhvr>
                                    </p:animEffect>
                                  </p:childTnLst>
                                </p:cTn>
                              </p:par>
                              <p:par>
                                <p:cTn id="33" presetID="22" presetClass="entr" presetSubtype="2" fill="hold" grpId="0" nodeType="withEffect">
                                  <p:stCondLst>
                                    <p:cond delay="800"/>
                                  </p:stCondLst>
                                  <p:childTnLst>
                                    <p:set>
                                      <p:cBhvr>
                                        <p:cTn id="34" dur="1" fill="hold">
                                          <p:stCondLst>
                                            <p:cond delay="0"/>
                                          </p:stCondLst>
                                        </p:cTn>
                                        <p:tgtEl>
                                          <p:spTgt spid="78"/>
                                        </p:tgtEl>
                                        <p:attrNameLst>
                                          <p:attrName>style.visibility</p:attrName>
                                        </p:attrNameLst>
                                      </p:cBhvr>
                                      <p:to>
                                        <p:strVal val="visible"/>
                                      </p:to>
                                    </p:set>
                                    <p:animEffect transition="in" filter="wipe(right)">
                                      <p:cBhvr>
                                        <p:cTn id="35" dur="250"/>
                                        <p:tgtEl>
                                          <p:spTgt spid="78"/>
                                        </p:tgtEl>
                                      </p:cBhvr>
                                    </p:animEffect>
                                  </p:childTnLst>
                                </p:cTn>
                              </p:par>
                              <p:par>
                                <p:cTn id="36" presetID="53" presetClass="entr" presetSubtype="16" fill="hold" grpId="0" nodeType="withEffect">
                                  <p:stCondLst>
                                    <p:cond delay="800"/>
                                  </p:stCondLst>
                                  <p:childTnLst>
                                    <p:set>
                                      <p:cBhvr>
                                        <p:cTn id="37" dur="1" fill="hold">
                                          <p:stCondLst>
                                            <p:cond delay="0"/>
                                          </p:stCondLst>
                                        </p:cTn>
                                        <p:tgtEl>
                                          <p:spTgt spid="82"/>
                                        </p:tgtEl>
                                        <p:attrNameLst>
                                          <p:attrName>style.visibility</p:attrName>
                                        </p:attrNameLst>
                                      </p:cBhvr>
                                      <p:to>
                                        <p:strVal val="visible"/>
                                      </p:to>
                                    </p:set>
                                    <p:anim calcmode="lin" valueType="num">
                                      <p:cBhvr>
                                        <p:cTn id="38" dur="250" fill="hold"/>
                                        <p:tgtEl>
                                          <p:spTgt spid="82"/>
                                        </p:tgtEl>
                                        <p:attrNameLst>
                                          <p:attrName>ppt_w</p:attrName>
                                        </p:attrNameLst>
                                      </p:cBhvr>
                                      <p:tavLst>
                                        <p:tav tm="0">
                                          <p:val>
                                            <p:fltVal val="0"/>
                                          </p:val>
                                        </p:tav>
                                        <p:tav tm="100000">
                                          <p:val>
                                            <p:strVal val="#ppt_w"/>
                                          </p:val>
                                        </p:tav>
                                      </p:tavLst>
                                    </p:anim>
                                    <p:anim calcmode="lin" valueType="num">
                                      <p:cBhvr>
                                        <p:cTn id="39" dur="250" fill="hold"/>
                                        <p:tgtEl>
                                          <p:spTgt spid="82"/>
                                        </p:tgtEl>
                                        <p:attrNameLst>
                                          <p:attrName>ppt_h</p:attrName>
                                        </p:attrNameLst>
                                      </p:cBhvr>
                                      <p:tavLst>
                                        <p:tav tm="0">
                                          <p:val>
                                            <p:fltVal val="0"/>
                                          </p:val>
                                        </p:tav>
                                        <p:tav tm="100000">
                                          <p:val>
                                            <p:strVal val="#ppt_h"/>
                                          </p:val>
                                        </p:tav>
                                      </p:tavLst>
                                    </p:anim>
                                    <p:animEffect transition="in" filter="fade">
                                      <p:cBhvr>
                                        <p:cTn id="40" dur="250"/>
                                        <p:tgtEl>
                                          <p:spTgt spid="82"/>
                                        </p:tgtEl>
                                      </p:cBhvr>
                                    </p:animEffect>
                                  </p:childTnLst>
                                </p:cTn>
                              </p:par>
                              <p:par>
                                <p:cTn id="41" presetID="53" presetClass="entr" presetSubtype="16" fill="hold" grpId="0" nodeType="withEffect">
                                  <p:stCondLst>
                                    <p:cond delay="800"/>
                                  </p:stCondLst>
                                  <p:childTnLst>
                                    <p:set>
                                      <p:cBhvr>
                                        <p:cTn id="42" dur="1" fill="hold">
                                          <p:stCondLst>
                                            <p:cond delay="0"/>
                                          </p:stCondLst>
                                        </p:cTn>
                                        <p:tgtEl>
                                          <p:spTgt spid="84"/>
                                        </p:tgtEl>
                                        <p:attrNameLst>
                                          <p:attrName>style.visibility</p:attrName>
                                        </p:attrNameLst>
                                      </p:cBhvr>
                                      <p:to>
                                        <p:strVal val="visible"/>
                                      </p:to>
                                    </p:set>
                                    <p:anim calcmode="lin" valueType="num">
                                      <p:cBhvr>
                                        <p:cTn id="43" dur="250" fill="hold"/>
                                        <p:tgtEl>
                                          <p:spTgt spid="84"/>
                                        </p:tgtEl>
                                        <p:attrNameLst>
                                          <p:attrName>ppt_w</p:attrName>
                                        </p:attrNameLst>
                                      </p:cBhvr>
                                      <p:tavLst>
                                        <p:tav tm="0">
                                          <p:val>
                                            <p:fltVal val="0"/>
                                          </p:val>
                                        </p:tav>
                                        <p:tav tm="100000">
                                          <p:val>
                                            <p:strVal val="#ppt_w"/>
                                          </p:val>
                                        </p:tav>
                                      </p:tavLst>
                                    </p:anim>
                                    <p:anim calcmode="lin" valueType="num">
                                      <p:cBhvr>
                                        <p:cTn id="44" dur="250" fill="hold"/>
                                        <p:tgtEl>
                                          <p:spTgt spid="84"/>
                                        </p:tgtEl>
                                        <p:attrNameLst>
                                          <p:attrName>ppt_h</p:attrName>
                                        </p:attrNameLst>
                                      </p:cBhvr>
                                      <p:tavLst>
                                        <p:tav tm="0">
                                          <p:val>
                                            <p:fltVal val="0"/>
                                          </p:val>
                                        </p:tav>
                                        <p:tav tm="100000">
                                          <p:val>
                                            <p:strVal val="#ppt_h"/>
                                          </p:val>
                                        </p:tav>
                                      </p:tavLst>
                                    </p:anim>
                                    <p:animEffect transition="in" filter="fade">
                                      <p:cBhvr>
                                        <p:cTn id="45" dur="250"/>
                                        <p:tgtEl>
                                          <p:spTgt spid="84"/>
                                        </p:tgtEl>
                                      </p:cBhvr>
                                    </p:animEffect>
                                  </p:childTnLst>
                                </p:cTn>
                              </p:par>
                              <p:par>
                                <p:cTn id="46" presetID="53" presetClass="entr" presetSubtype="16" fill="hold" grpId="0" nodeType="withEffect">
                                  <p:stCondLst>
                                    <p:cond delay="800"/>
                                  </p:stCondLst>
                                  <p:childTnLst>
                                    <p:set>
                                      <p:cBhvr>
                                        <p:cTn id="47" dur="1" fill="hold">
                                          <p:stCondLst>
                                            <p:cond delay="0"/>
                                          </p:stCondLst>
                                        </p:cTn>
                                        <p:tgtEl>
                                          <p:spTgt spid="85"/>
                                        </p:tgtEl>
                                        <p:attrNameLst>
                                          <p:attrName>style.visibility</p:attrName>
                                        </p:attrNameLst>
                                      </p:cBhvr>
                                      <p:to>
                                        <p:strVal val="visible"/>
                                      </p:to>
                                    </p:set>
                                    <p:anim calcmode="lin" valueType="num">
                                      <p:cBhvr>
                                        <p:cTn id="48" dur="250" fill="hold"/>
                                        <p:tgtEl>
                                          <p:spTgt spid="85"/>
                                        </p:tgtEl>
                                        <p:attrNameLst>
                                          <p:attrName>ppt_w</p:attrName>
                                        </p:attrNameLst>
                                      </p:cBhvr>
                                      <p:tavLst>
                                        <p:tav tm="0">
                                          <p:val>
                                            <p:fltVal val="0"/>
                                          </p:val>
                                        </p:tav>
                                        <p:tav tm="100000">
                                          <p:val>
                                            <p:strVal val="#ppt_w"/>
                                          </p:val>
                                        </p:tav>
                                      </p:tavLst>
                                    </p:anim>
                                    <p:anim calcmode="lin" valueType="num">
                                      <p:cBhvr>
                                        <p:cTn id="49" dur="250" fill="hold"/>
                                        <p:tgtEl>
                                          <p:spTgt spid="85"/>
                                        </p:tgtEl>
                                        <p:attrNameLst>
                                          <p:attrName>ppt_h</p:attrName>
                                        </p:attrNameLst>
                                      </p:cBhvr>
                                      <p:tavLst>
                                        <p:tav tm="0">
                                          <p:val>
                                            <p:fltVal val="0"/>
                                          </p:val>
                                        </p:tav>
                                        <p:tav tm="100000">
                                          <p:val>
                                            <p:strVal val="#ppt_h"/>
                                          </p:val>
                                        </p:tav>
                                      </p:tavLst>
                                    </p:anim>
                                    <p:animEffect transition="in" filter="fade">
                                      <p:cBhvr>
                                        <p:cTn id="50" dur="250"/>
                                        <p:tgtEl>
                                          <p:spTgt spid="85"/>
                                        </p:tgtEl>
                                      </p:cBhvr>
                                    </p:animEffect>
                                  </p:childTnLst>
                                </p:cTn>
                              </p:par>
                              <p:par>
                                <p:cTn id="51" presetID="53" presetClass="entr" presetSubtype="16" fill="hold" grpId="0" nodeType="withEffect">
                                  <p:stCondLst>
                                    <p:cond delay="800"/>
                                  </p:stCondLst>
                                  <p:childTnLst>
                                    <p:set>
                                      <p:cBhvr>
                                        <p:cTn id="52" dur="1" fill="hold">
                                          <p:stCondLst>
                                            <p:cond delay="0"/>
                                          </p:stCondLst>
                                        </p:cTn>
                                        <p:tgtEl>
                                          <p:spTgt spid="83"/>
                                        </p:tgtEl>
                                        <p:attrNameLst>
                                          <p:attrName>style.visibility</p:attrName>
                                        </p:attrNameLst>
                                      </p:cBhvr>
                                      <p:to>
                                        <p:strVal val="visible"/>
                                      </p:to>
                                    </p:set>
                                    <p:anim calcmode="lin" valueType="num">
                                      <p:cBhvr>
                                        <p:cTn id="53" dur="250" fill="hold"/>
                                        <p:tgtEl>
                                          <p:spTgt spid="83"/>
                                        </p:tgtEl>
                                        <p:attrNameLst>
                                          <p:attrName>ppt_w</p:attrName>
                                        </p:attrNameLst>
                                      </p:cBhvr>
                                      <p:tavLst>
                                        <p:tav tm="0">
                                          <p:val>
                                            <p:fltVal val="0"/>
                                          </p:val>
                                        </p:tav>
                                        <p:tav tm="100000">
                                          <p:val>
                                            <p:strVal val="#ppt_w"/>
                                          </p:val>
                                        </p:tav>
                                      </p:tavLst>
                                    </p:anim>
                                    <p:anim calcmode="lin" valueType="num">
                                      <p:cBhvr>
                                        <p:cTn id="54" dur="250" fill="hold"/>
                                        <p:tgtEl>
                                          <p:spTgt spid="83"/>
                                        </p:tgtEl>
                                        <p:attrNameLst>
                                          <p:attrName>ppt_h</p:attrName>
                                        </p:attrNameLst>
                                      </p:cBhvr>
                                      <p:tavLst>
                                        <p:tav tm="0">
                                          <p:val>
                                            <p:fltVal val="0"/>
                                          </p:val>
                                        </p:tav>
                                        <p:tav tm="100000">
                                          <p:val>
                                            <p:strVal val="#ppt_h"/>
                                          </p:val>
                                        </p:tav>
                                      </p:tavLst>
                                    </p:anim>
                                    <p:animEffect transition="in" filter="fade">
                                      <p:cBhvr>
                                        <p:cTn id="55" dur="250"/>
                                        <p:tgtEl>
                                          <p:spTgt spid="83"/>
                                        </p:tgtEl>
                                      </p:cBhvr>
                                    </p:animEffect>
                                  </p:childTnLst>
                                </p:cTn>
                              </p:par>
                              <p:par>
                                <p:cTn id="56" presetID="53" presetClass="entr" presetSubtype="16" fill="hold" grpId="0" nodeType="withEffect">
                                  <p:stCondLst>
                                    <p:cond delay="800"/>
                                  </p:stCondLst>
                                  <p:childTnLst>
                                    <p:set>
                                      <p:cBhvr>
                                        <p:cTn id="57" dur="1" fill="hold">
                                          <p:stCondLst>
                                            <p:cond delay="0"/>
                                          </p:stCondLst>
                                        </p:cTn>
                                        <p:tgtEl>
                                          <p:spTgt spid="86"/>
                                        </p:tgtEl>
                                        <p:attrNameLst>
                                          <p:attrName>style.visibility</p:attrName>
                                        </p:attrNameLst>
                                      </p:cBhvr>
                                      <p:to>
                                        <p:strVal val="visible"/>
                                      </p:to>
                                    </p:set>
                                    <p:anim calcmode="lin" valueType="num">
                                      <p:cBhvr>
                                        <p:cTn id="58" dur="250" fill="hold"/>
                                        <p:tgtEl>
                                          <p:spTgt spid="86"/>
                                        </p:tgtEl>
                                        <p:attrNameLst>
                                          <p:attrName>ppt_w</p:attrName>
                                        </p:attrNameLst>
                                      </p:cBhvr>
                                      <p:tavLst>
                                        <p:tav tm="0">
                                          <p:val>
                                            <p:fltVal val="0"/>
                                          </p:val>
                                        </p:tav>
                                        <p:tav tm="100000">
                                          <p:val>
                                            <p:strVal val="#ppt_w"/>
                                          </p:val>
                                        </p:tav>
                                      </p:tavLst>
                                    </p:anim>
                                    <p:anim calcmode="lin" valueType="num">
                                      <p:cBhvr>
                                        <p:cTn id="59" dur="250" fill="hold"/>
                                        <p:tgtEl>
                                          <p:spTgt spid="86"/>
                                        </p:tgtEl>
                                        <p:attrNameLst>
                                          <p:attrName>ppt_h</p:attrName>
                                        </p:attrNameLst>
                                      </p:cBhvr>
                                      <p:tavLst>
                                        <p:tav tm="0">
                                          <p:val>
                                            <p:fltVal val="0"/>
                                          </p:val>
                                        </p:tav>
                                        <p:tav tm="100000">
                                          <p:val>
                                            <p:strVal val="#ppt_h"/>
                                          </p:val>
                                        </p:tav>
                                      </p:tavLst>
                                    </p:anim>
                                    <p:animEffect transition="in" filter="fade">
                                      <p:cBhvr>
                                        <p:cTn id="60" dur="250"/>
                                        <p:tgtEl>
                                          <p:spTgt spid="86"/>
                                        </p:tgtEl>
                                      </p:cBhvr>
                                    </p:animEffect>
                                  </p:childTnLst>
                                </p:cTn>
                              </p:par>
                              <p:par>
                                <p:cTn id="61" presetID="2" presetClass="entr" presetSubtype="8" decel="100000" fill="hold" grpId="0" nodeType="withEffect">
                                  <p:stCondLst>
                                    <p:cond delay="800"/>
                                  </p:stCondLst>
                                  <p:childTnLst>
                                    <p:set>
                                      <p:cBhvr>
                                        <p:cTn id="62" dur="1" fill="hold">
                                          <p:stCondLst>
                                            <p:cond delay="0"/>
                                          </p:stCondLst>
                                        </p:cTn>
                                        <p:tgtEl>
                                          <p:spTgt spid="87"/>
                                        </p:tgtEl>
                                        <p:attrNameLst>
                                          <p:attrName>style.visibility</p:attrName>
                                        </p:attrNameLst>
                                      </p:cBhvr>
                                      <p:to>
                                        <p:strVal val="visible"/>
                                      </p:to>
                                    </p:set>
                                    <p:anim calcmode="lin" valueType="num">
                                      <p:cBhvr additive="base">
                                        <p:cTn id="63" dur="10" fill="hold"/>
                                        <p:tgtEl>
                                          <p:spTgt spid="87"/>
                                        </p:tgtEl>
                                        <p:attrNameLst>
                                          <p:attrName>ppt_x</p:attrName>
                                        </p:attrNameLst>
                                      </p:cBhvr>
                                      <p:tavLst>
                                        <p:tav tm="0">
                                          <p:val>
                                            <p:strVal val="0-#ppt_w/2"/>
                                          </p:val>
                                        </p:tav>
                                        <p:tav tm="100000">
                                          <p:val>
                                            <p:strVal val="#ppt_x"/>
                                          </p:val>
                                        </p:tav>
                                      </p:tavLst>
                                    </p:anim>
                                    <p:anim calcmode="lin" valueType="num">
                                      <p:cBhvr additive="base">
                                        <p:cTn id="64" dur="10" fill="hold"/>
                                        <p:tgtEl>
                                          <p:spTgt spid="87"/>
                                        </p:tgtEl>
                                        <p:attrNameLst>
                                          <p:attrName>ppt_y</p:attrName>
                                        </p:attrNameLst>
                                      </p:cBhvr>
                                      <p:tavLst>
                                        <p:tav tm="0">
                                          <p:val>
                                            <p:strVal val="#ppt_y"/>
                                          </p:val>
                                        </p:tav>
                                        <p:tav tm="100000">
                                          <p:val>
                                            <p:strVal val="#ppt_y"/>
                                          </p:val>
                                        </p:tav>
                                      </p:tavLst>
                                    </p:anim>
                                  </p:childTnLst>
                                </p:cTn>
                              </p:par>
                              <p:par>
                                <p:cTn id="65" presetID="2" presetClass="entr" presetSubtype="8" decel="100000" fill="hold" grpId="0" nodeType="withEffect">
                                  <p:stCondLst>
                                    <p:cond delay="800"/>
                                  </p:stCondLst>
                                  <p:childTnLst>
                                    <p:set>
                                      <p:cBhvr>
                                        <p:cTn id="66" dur="1" fill="hold">
                                          <p:stCondLst>
                                            <p:cond delay="0"/>
                                          </p:stCondLst>
                                        </p:cTn>
                                        <p:tgtEl>
                                          <p:spTgt spid="88"/>
                                        </p:tgtEl>
                                        <p:attrNameLst>
                                          <p:attrName>style.visibility</p:attrName>
                                        </p:attrNameLst>
                                      </p:cBhvr>
                                      <p:to>
                                        <p:strVal val="visible"/>
                                      </p:to>
                                    </p:set>
                                    <p:anim calcmode="lin" valueType="num">
                                      <p:cBhvr additive="base">
                                        <p:cTn id="67" dur="250" fill="hold"/>
                                        <p:tgtEl>
                                          <p:spTgt spid="88"/>
                                        </p:tgtEl>
                                        <p:attrNameLst>
                                          <p:attrName>ppt_x</p:attrName>
                                        </p:attrNameLst>
                                      </p:cBhvr>
                                      <p:tavLst>
                                        <p:tav tm="0">
                                          <p:val>
                                            <p:strVal val="0-#ppt_w/2"/>
                                          </p:val>
                                        </p:tav>
                                        <p:tav tm="100000">
                                          <p:val>
                                            <p:strVal val="#ppt_x"/>
                                          </p:val>
                                        </p:tav>
                                      </p:tavLst>
                                    </p:anim>
                                    <p:anim calcmode="lin" valueType="num">
                                      <p:cBhvr additive="base">
                                        <p:cTn id="68" dur="250" fill="hold"/>
                                        <p:tgtEl>
                                          <p:spTgt spid="88"/>
                                        </p:tgtEl>
                                        <p:attrNameLst>
                                          <p:attrName>ppt_y</p:attrName>
                                        </p:attrNameLst>
                                      </p:cBhvr>
                                      <p:tavLst>
                                        <p:tav tm="0">
                                          <p:val>
                                            <p:strVal val="#ppt_y"/>
                                          </p:val>
                                        </p:tav>
                                        <p:tav tm="100000">
                                          <p:val>
                                            <p:strVal val="#ppt_y"/>
                                          </p:val>
                                        </p:tav>
                                      </p:tavLst>
                                    </p:anim>
                                  </p:childTnLst>
                                </p:cTn>
                              </p:par>
                              <p:par>
                                <p:cTn id="69" presetID="2" presetClass="entr" presetSubtype="2" decel="100000" fill="hold" grpId="0" nodeType="withEffect">
                                  <p:stCondLst>
                                    <p:cond delay="800"/>
                                  </p:stCondLst>
                                  <p:childTnLst>
                                    <p:set>
                                      <p:cBhvr>
                                        <p:cTn id="70" dur="1" fill="hold">
                                          <p:stCondLst>
                                            <p:cond delay="0"/>
                                          </p:stCondLst>
                                        </p:cTn>
                                        <p:tgtEl>
                                          <p:spTgt spid="89"/>
                                        </p:tgtEl>
                                        <p:attrNameLst>
                                          <p:attrName>style.visibility</p:attrName>
                                        </p:attrNameLst>
                                      </p:cBhvr>
                                      <p:to>
                                        <p:strVal val="visible"/>
                                      </p:to>
                                    </p:set>
                                    <p:anim calcmode="lin" valueType="num">
                                      <p:cBhvr additive="base">
                                        <p:cTn id="71" dur="250" fill="hold"/>
                                        <p:tgtEl>
                                          <p:spTgt spid="89"/>
                                        </p:tgtEl>
                                        <p:attrNameLst>
                                          <p:attrName>ppt_x</p:attrName>
                                        </p:attrNameLst>
                                      </p:cBhvr>
                                      <p:tavLst>
                                        <p:tav tm="0">
                                          <p:val>
                                            <p:strVal val="1+#ppt_w/2"/>
                                          </p:val>
                                        </p:tav>
                                        <p:tav tm="100000">
                                          <p:val>
                                            <p:strVal val="#ppt_x"/>
                                          </p:val>
                                        </p:tav>
                                      </p:tavLst>
                                    </p:anim>
                                    <p:anim calcmode="lin" valueType="num">
                                      <p:cBhvr additive="base">
                                        <p:cTn id="72" dur="250" fill="hold"/>
                                        <p:tgtEl>
                                          <p:spTgt spid="89"/>
                                        </p:tgtEl>
                                        <p:attrNameLst>
                                          <p:attrName>ppt_y</p:attrName>
                                        </p:attrNameLst>
                                      </p:cBhvr>
                                      <p:tavLst>
                                        <p:tav tm="0">
                                          <p:val>
                                            <p:strVal val="#ppt_y"/>
                                          </p:val>
                                        </p:tav>
                                        <p:tav tm="100000">
                                          <p:val>
                                            <p:strVal val="#ppt_y"/>
                                          </p:val>
                                        </p:tav>
                                      </p:tavLst>
                                    </p:anim>
                                  </p:childTnLst>
                                </p:cTn>
                              </p:par>
                              <p:par>
                                <p:cTn id="73" presetID="2" presetClass="entr" presetSubtype="2" decel="100000" fill="hold" grpId="0" nodeType="withEffect">
                                  <p:stCondLst>
                                    <p:cond delay="800"/>
                                  </p:stCondLst>
                                  <p:childTnLst>
                                    <p:set>
                                      <p:cBhvr>
                                        <p:cTn id="74" dur="1" fill="hold">
                                          <p:stCondLst>
                                            <p:cond delay="0"/>
                                          </p:stCondLst>
                                        </p:cTn>
                                        <p:tgtEl>
                                          <p:spTgt spid="90"/>
                                        </p:tgtEl>
                                        <p:attrNameLst>
                                          <p:attrName>style.visibility</p:attrName>
                                        </p:attrNameLst>
                                      </p:cBhvr>
                                      <p:to>
                                        <p:strVal val="visible"/>
                                      </p:to>
                                    </p:set>
                                    <p:anim calcmode="lin" valueType="num">
                                      <p:cBhvr additive="base">
                                        <p:cTn id="75" dur="250" fill="hold"/>
                                        <p:tgtEl>
                                          <p:spTgt spid="90"/>
                                        </p:tgtEl>
                                        <p:attrNameLst>
                                          <p:attrName>ppt_x</p:attrName>
                                        </p:attrNameLst>
                                      </p:cBhvr>
                                      <p:tavLst>
                                        <p:tav tm="0">
                                          <p:val>
                                            <p:strVal val="1+#ppt_w/2"/>
                                          </p:val>
                                        </p:tav>
                                        <p:tav tm="100000">
                                          <p:val>
                                            <p:strVal val="#ppt_x"/>
                                          </p:val>
                                        </p:tav>
                                      </p:tavLst>
                                    </p:anim>
                                    <p:anim calcmode="lin" valueType="num">
                                      <p:cBhvr additive="base">
                                        <p:cTn id="76" dur="250" fill="hold"/>
                                        <p:tgtEl>
                                          <p:spTgt spid="90"/>
                                        </p:tgtEl>
                                        <p:attrNameLst>
                                          <p:attrName>ppt_y</p:attrName>
                                        </p:attrNameLst>
                                      </p:cBhvr>
                                      <p:tavLst>
                                        <p:tav tm="0">
                                          <p:val>
                                            <p:strVal val="#ppt_y"/>
                                          </p:val>
                                        </p:tav>
                                        <p:tav tm="100000">
                                          <p:val>
                                            <p:strVal val="#ppt_y"/>
                                          </p:val>
                                        </p:tav>
                                      </p:tavLst>
                                    </p:anim>
                                  </p:childTnLst>
                                </p:cTn>
                              </p:par>
                              <p:par>
                                <p:cTn id="77" presetID="2" presetClass="entr" presetSubtype="8" decel="100000" fill="hold" grpId="0" nodeType="withEffect">
                                  <p:stCondLst>
                                    <p:cond delay="800"/>
                                  </p:stCondLst>
                                  <p:childTnLst>
                                    <p:set>
                                      <p:cBhvr>
                                        <p:cTn id="78" dur="1" fill="hold">
                                          <p:stCondLst>
                                            <p:cond delay="0"/>
                                          </p:stCondLst>
                                        </p:cTn>
                                        <p:tgtEl>
                                          <p:spTgt spid="91"/>
                                        </p:tgtEl>
                                        <p:attrNameLst>
                                          <p:attrName>style.visibility</p:attrName>
                                        </p:attrNameLst>
                                      </p:cBhvr>
                                      <p:to>
                                        <p:strVal val="visible"/>
                                      </p:to>
                                    </p:set>
                                    <p:anim calcmode="lin" valueType="num">
                                      <p:cBhvr additive="base">
                                        <p:cTn id="79" dur="250" fill="hold"/>
                                        <p:tgtEl>
                                          <p:spTgt spid="91"/>
                                        </p:tgtEl>
                                        <p:attrNameLst>
                                          <p:attrName>ppt_x</p:attrName>
                                        </p:attrNameLst>
                                      </p:cBhvr>
                                      <p:tavLst>
                                        <p:tav tm="0">
                                          <p:val>
                                            <p:strVal val="0-#ppt_w/2"/>
                                          </p:val>
                                        </p:tav>
                                        <p:tav tm="100000">
                                          <p:val>
                                            <p:strVal val="#ppt_x"/>
                                          </p:val>
                                        </p:tav>
                                      </p:tavLst>
                                    </p:anim>
                                    <p:anim calcmode="lin" valueType="num">
                                      <p:cBhvr additive="base">
                                        <p:cTn id="80" dur="250" fill="hold"/>
                                        <p:tgtEl>
                                          <p:spTgt spid="91"/>
                                        </p:tgtEl>
                                        <p:attrNameLst>
                                          <p:attrName>ppt_y</p:attrName>
                                        </p:attrNameLst>
                                      </p:cBhvr>
                                      <p:tavLst>
                                        <p:tav tm="0">
                                          <p:val>
                                            <p:strVal val="#ppt_y"/>
                                          </p:val>
                                        </p:tav>
                                        <p:tav tm="100000">
                                          <p:val>
                                            <p:strVal val="#ppt_y"/>
                                          </p:val>
                                        </p:tav>
                                      </p:tavLst>
                                    </p:anim>
                                  </p:childTnLst>
                                </p:cTn>
                              </p:par>
                              <p:par>
                                <p:cTn id="81" presetID="53" presetClass="entr" presetSubtype="16" fill="hold" grpId="0" nodeType="withEffect">
                                  <p:stCondLst>
                                    <p:cond delay="800"/>
                                  </p:stCondLst>
                                  <p:childTnLst>
                                    <p:set>
                                      <p:cBhvr>
                                        <p:cTn id="82" dur="1" fill="hold">
                                          <p:stCondLst>
                                            <p:cond delay="0"/>
                                          </p:stCondLst>
                                        </p:cTn>
                                        <p:tgtEl>
                                          <p:spTgt spid="23"/>
                                        </p:tgtEl>
                                        <p:attrNameLst>
                                          <p:attrName>style.visibility</p:attrName>
                                        </p:attrNameLst>
                                      </p:cBhvr>
                                      <p:to>
                                        <p:strVal val="visible"/>
                                      </p:to>
                                    </p:set>
                                    <p:anim calcmode="lin" valueType="num">
                                      <p:cBhvr>
                                        <p:cTn id="83" dur="250" fill="hold"/>
                                        <p:tgtEl>
                                          <p:spTgt spid="23"/>
                                        </p:tgtEl>
                                        <p:attrNameLst>
                                          <p:attrName>ppt_w</p:attrName>
                                        </p:attrNameLst>
                                      </p:cBhvr>
                                      <p:tavLst>
                                        <p:tav tm="0">
                                          <p:val>
                                            <p:fltVal val="0"/>
                                          </p:val>
                                        </p:tav>
                                        <p:tav tm="100000">
                                          <p:val>
                                            <p:strVal val="#ppt_w"/>
                                          </p:val>
                                        </p:tav>
                                      </p:tavLst>
                                    </p:anim>
                                    <p:anim calcmode="lin" valueType="num">
                                      <p:cBhvr>
                                        <p:cTn id="84" dur="250" fill="hold"/>
                                        <p:tgtEl>
                                          <p:spTgt spid="23"/>
                                        </p:tgtEl>
                                        <p:attrNameLst>
                                          <p:attrName>ppt_h</p:attrName>
                                        </p:attrNameLst>
                                      </p:cBhvr>
                                      <p:tavLst>
                                        <p:tav tm="0">
                                          <p:val>
                                            <p:fltVal val="0"/>
                                          </p:val>
                                        </p:tav>
                                        <p:tav tm="100000">
                                          <p:val>
                                            <p:strVal val="#ppt_h"/>
                                          </p:val>
                                        </p:tav>
                                      </p:tavLst>
                                    </p:anim>
                                    <p:animEffect transition="in" filter="fade">
                                      <p:cBhvr>
                                        <p:cTn id="85" dur="250"/>
                                        <p:tgtEl>
                                          <p:spTgt spid="23"/>
                                        </p:tgtEl>
                                      </p:cBhvr>
                                    </p:animEffect>
                                  </p:childTnLst>
                                </p:cTn>
                              </p:par>
                              <p:par>
                                <p:cTn id="86" presetID="53" presetClass="entr" presetSubtype="16" fill="hold" grpId="0" nodeType="withEffect">
                                  <p:stCondLst>
                                    <p:cond delay="800"/>
                                  </p:stCondLst>
                                  <p:childTnLst>
                                    <p:set>
                                      <p:cBhvr>
                                        <p:cTn id="87" dur="1" fill="hold">
                                          <p:stCondLst>
                                            <p:cond delay="0"/>
                                          </p:stCondLst>
                                        </p:cTn>
                                        <p:tgtEl>
                                          <p:spTgt spid="26"/>
                                        </p:tgtEl>
                                        <p:attrNameLst>
                                          <p:attrName>style.visibility</p:attrName>
                                        </p:attrNameLst>
                                      </p:cBhvr>
                                      <p:to>
                                        <p:strVal val="visible"/>
                                      </p:to>
                                    </p:set>
                                    <p:anim calcmode="lin" valueType="num">
                                      <p:cBhvr>
                                        <p:cTn id="88" dur="250" fill="hold"/>
                                        <p:tgtEl>
                                          <p:spTgt spid="26"/>
                                        </p:tgtEl>
                                        <p:attrNameLst>
                                          <p:attrName>ppt_w</p:attrName>
                                        </p:attrNameLst>
                                      </p:cBhvr>
                                      <p:tavLst>
                                        <p:tav tm="0">
                                          <p:val>
                                            <p:fltVal val="0"/>
                                          </p:val>
                                        </p:tav>
                                        <p:tav tm="100000">
                                          <p:val>
                                            <p:strVal val="#ppt_w"/>
                                          </p:val>
                                        </p:tav>
                                      </p:tavLst>
                                    </p:anim>
                                    <p:anim calcmode="lin" valueType="num">
                                      <p:cBhvr>
                                        <p:cTn id="89" dur="250" fill="hold"/>
                                        <p:tgtEl>
                                          <p:spTgt spid="26"/>
                                        </p:tgtEl>
                                        <p:attrNameLst>
                                          <p:attrName>ppt_h</p:attrName>
                                        </p:attrNameLst>
                                      </p:cBhvr>
                                      <p:tavLst>
                                        <p:tav tm="0">
                                          <p:val>
                                            <p:fltVal val="0"/>
                                          </p:val>
                                        </p:tav>
                                        <p:tav tm="100000">
                                          <p:val>
                                            <p:strVal val="#ppt_h"/>
                                          </p:val>
                                        </p:tav>
                                      </p:tavLst>
                                    </p:anim>
                                    <p:animEffect transition="in" filter="fade">
                                      <p:cBhvr>
                                        <p:cTn id="90" dur="2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p:bldP spid="88" grpId="0"/>
      <p:bldP spid="89" grpId="0"/>
      <p:bldP spid="90" grpId="0"/>
      <p:bldP spid="91" grpId="0"/>
      <p:bldP spid="23" grpId="0" animBg="1"/>
      <p:bldP spid="2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Left-Right Arrow 61"/>
          <p:cNvSpPr/>
          <p:nvPr/>
        </p:nvSpPr>
        <p:spPr>
          <a:xfrm>
            <a:off x="6360934" y="1788461"/>
            <a:ext cx="727803" cy="359251"/>
          </a:xfrm>
          <a:prstGeom prst="leftRightArrow">
            <a:avLst>
              <a:gd name="adj1" fmla="val 50000"/>
              <a:gd name="adj2" fmla="val 650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Left-Right Arrow 65"/>
          <p:cNvSpPr/>
          <p:nvPr/>
        </p:nvSpPr>
        <p:spPr>
          <a:xfrm>
            <a:off x="6338097" y="3587833"/>
            <a:ext cx="739799" cy="403231"/>
          </a:xfrm>
          <a:prstGeom prst="leftRightArrow">
            <a:avLst>
              <a:gd name="adj1" fmla="val 50000"/>
              <a:gd name="adj2" fmla="val 6508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Left-Right Arrow 66"/>
          <p:cNvSpPr/>
          <p:nvPr/>
        </p:nvSpPr>
        <p:spPr>
          <a:xfrm>
            <a:off x="6360933" y="5448857"/>
            <a:ext cx="727801" cy="403231"/>
          </a:xfrm>
          <a:prstGeom prst="leftRightArrow">
            <a:avLst>
              <a:gd name="adj1" fmla="val 50000"/>
              <a:gd name="adj2" fmla="val 6508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 name="组合 1"/>
          <p:cNvGrpSpPr/>
          <p:nvPr/>
        </p:nvGrpSpPr>
        <p:grpSpPr>
          <a:xfrm>
            <a:off x="351839" y="1247900"/>
            <a:ext cx="6009096" cy="5248745"/>
            <a:chOff x="964706" y="1312069"/>
            <a:chExt cx="4821767" cy="4762631"/>
          </a:xfrm>
        </p:grpSpPr>
        <p:sp>
          <p:nvSpPr>
            <p:cNvPr id="69" name="Freeform 68"/>
            <p:cNvSpPr/>
            <p:nvPr/>
          </p:nvSpPr>
          <p:spPr>
            <a:xfrm>
              <a:off x="2385204" y="1391552"/>
              <a:ext cx="3401269" cy="1299595"/>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4" rIns="73814" bIns="73816"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70"/>
            <p:cNvSpPr/>
            <p:nvPr/>
          </p:nvSpPr>
          <p:spPr>
            <a:xfrm>
              <a:off x="2385204" y="3070646"/>
              <a:ext cx="3401269" cy="1302789"/>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6" rIns="73814" bIns="73814"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72"/>
            <p:cNvSpPr/>
            <p:nvPr/>
          </p:nvSpPr>
          <p:spPr>
            <a:xfrm>
              <a:off x="2385204" y="4723546"/>
              <a:ext cx="3401269" cy="1270282"/>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6" rIns="73814" bIns="73814"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Text Placeholder 3"/>
            <p:cNvSpPr txBox="1">
              <a:spLocks/>
            </p:cNvSpPr>
            <p:nvPr/>
          </p:nvSpPr>
          <p:spPr>
            <a:xfrm>
              <a:off x="3102230" y="1596118"/>
              <a:ext cx="2362794" cy="755452"/>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r>
                <a:rPr lang="zh-CN" altLang="zh-CN" sz="1800" dirty="0" smtClean="0">
                  <a:latin typeface="微软雅黑" panose="020B0503020204020204" pitchFamily="34" charset="-122"/>
                  <a:ea typeface="微软雅黑" panose="020B0503020204020204" pitchFamily="34" charset="-122"/>
                </a:rPr>
                <a:t>分析</a:t>
              </a:r>
              <a:r>
                <a:rPr lang="zh-CN" altLang="zh-CN" sz="1800" dirty="0">
                  <a:latin typeface="微软雅黑" panose="020B0503020204020204" pitchFamily="34" charset="-122"/>
                  <a:ea typeface="微软雅黑" panose="020B0503020204020204" pitchFamily="34" charset="-122"/>
                </a:rPr>
                <a:t>历史客流量及</a:t>
              </a:r>
              <a:r>
                <a:rPr lang="zh-CN" altLang="en-US" sz="1800" dirty="0">
                  <a:latin typeface="微软雅黑" panose="020B0503020204020204" pitchFamily="34" charset="-122"/>
                  <a:ea typeface="微软雅黑" panose="020B0503020204020204" pitchFamily="34" charset="-122"/>
                </a:rPr>
                <a:t>实时</a:t>
              </a:r>
              <a:r>
                <a:rPr lang="zh-CN" altLang="zh-CN" sz="1800" dirty="0" smtClean="0">
                  <a:latin typeface="微软雅黑" panose="020B0503020204020204" pitchFamily="34" charset="-122"/>
                  <a:ea typeface="微软雅黑" panose="020B0503020204020204" pitchFamily="34" charset="-122"/>
                </a:rPr>
                <a:t>客流量</a:t>
              </a:r>
              <a:r>
                <a:rPr lang="zh-CN" altLang="en-US" sz="1800" dirty="0" smtClean="0">
                  <a:latin typeface="微软雅黑" panose="020B0503020204020204" pitchFamily="34" charset="-122"/>
                  <a:ea typeface="微软雅黑" panose="020B0503020204020204" pitchFamily="34" charset="-122"/>
                </a:rPr>
                <a:t>即包括</a:t>
              </a:r>
              <a:r>
                <a:rPr lang="zh-CN" altLang="en-US" sz="1800" dirty="0">
                  <a:latin typeface="微软雅黑" panose="020B0503020204020204" pitchFamily="34" charset="-122"/>
                  <a:ea typeface="微软雅黑" panose="020B0503020204020204" pitchFamily="34" charset="-122"/>
                </a:rPr>
                <a:t>探针有效范围内检测到的全部</a:t>
              </a:r>
              <a:r>
                <a:rPr lang="en-US" altLang="zh-CN" sz="1800" dirty="0">
                  <a:latin typeface="微软雅黑" panose="020B0503020204020204" pitchFamily="34" charset="-122"/>
                  <a:ea typeface="微软雅黑" panose="020B0503020204020204" pitchFamily="34" charset="-122"/>
                </a:rPr>
                <a:t>MAC</a:t>
              </a:r>
              <a:r>
                <a:rPr lang="zh-CN" altLang="en-US" sz="1800" dirty="0" smtClean="0">
                  <a:latin typeface="微软雅黑" panose="020B0503020204020204" pitchFamily="34" charset="-122"/>
                  <a:ea typeface="微软雅黑" panose="020B0503020204020204" pitchFamily="34" charset="-122"/>
                </a:rPr>
                <a:t>数</a:t>
              </a:r>
              <a:endParaRPr lang="en-US" altLang="zh-CN" sz="1800" dirty="0">
                <a:latin typeface="微软雅黑" panose="020B0503020204020204" pitchFamily="34" charset="-122"/>
                <a:ea typeface="微软雅黑" panose="020B0503020204020204" pitchFamily="34" charset="-122"/>
              </a:endParaRPr>
            </a:p>
          </p:txBody>
        </p:sp>
        <p:sp>
          <p:nvSpPr>
            <p:cNvPr id="75" name="Freeform 45"/>
            <p:cNvSpPr>
              <a:spLocks noEditPoints="1"/>
            </p:cNvSpPr>
            <p:nvPr/>
          </p:nvSpPr>
          <p:spPr bwMode="auto">
            <a:xfrm>
              <a:off x="2545177" y="1763505"/>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8" name="Text Placeholder 3"/>
            <p:cNvSpPr txBox="1">
              <a:spLocks/>
            </p:cNvSpPr>
            <p:nvPr/>
          </p:nvSpPr>
          <p:spPr>
            <a:xfrm>
              <a:off x="3102230" y="3203334"/>
              <a:ext cx="2362794" cy="100726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r>
                <a:rPr lang="zh-CN" altLang="zh-CN" sz="1800" dirty="0">
                  <a:latin typeface="微软雅黑" panose="020B0503020204020204" pitchFamily="34" charset="-122"/>
                  <a:ea typeface="微软雅黑" panose="020B0503020204020204" pitchFamily="34" charset="-122"/>
                </a:rPr>
                <a:t>获取顾客实时入店量并以图表形式实时展示并进行环比与历史比较，</a:t>
              </a:r>
              <a:r>
                <a:rPr lang="zh-CN" altLang="en-US" sz="1800" dirty="0">
                  <a:latin typeface="微软雅黑" panose="020B0503020204020204" pitchFamily="34" charset="-122"/>
                  <a:ea typeface="微软雅黑" panose="020B0503020204020204" pitchFamily="34" charset="-122"/>
                </a:rPr>
                <a:t>全面</a:t>
              </a:r>
              <a:r>
                <a:rPr lang="zh-CN" altLang="zh-CN" sz="1800" dirty="0">
                  <a:latin typeface="微软雅黑" panose="020B0503020204020204" pitchFamily="34" charset="-122"/>
                  <a:ea typeface="微软雅黑" panose="020B0503020204020204" pitchFamily="34" charset="-122"/>
                </a:rPr>
                <a:t>呈现进入店铺或区域的客流及</a:t>
              </a:r>
              <a:r>
                <a:rPr lang="zh-CN" altLang="zh-CN" sz="1800" dirty="0" smtClean="0">
                  <a:latin typeface="微软雅黑" panose="020B0503020204020204" pitchFamily="34" charset="-122"/>
                  <a:ea typeface="微软雅黑" panose="020B0503020204020204" pitchFamily="34" charset="-122"/>
                </a:rPr>
                <a:t>趋势</a:t>
              </a:r>
              <a:endParaRPr lang="zh-CN" altLang="zh-CN" sz="1800" dirty="0">
                <a:latin typeface="微软雅黑" panose="020B0503020204020204" pitchFamily="34" charset="-122"/>
                <a:ea typeface="微软雅黑" panose="020B0503020204020204" pitchFamily="34" charset="-122"/>
              </a:endParaRPr>
            </a:p>
          </p:txBody>
        </p:sp>
        <p:sp>
          <p:nvSpPr>
            <p:cNvPr id="79" name="Freeform 45"/>
            <p:cNvSpPr>
              <a:spLocks noEditPoints="1"/>
            </p:cNvSpPr>
            <p:nvPr/>
          </p:nvSpPr>
          <p:spPr bwMode="auto">
            <a:xfrm>
              <a:off x="2545177" y="3526481"/>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0" name="Text Placeholder 3"/>
            <p:cNvSpPr txBox="1">
              <a:spLocks/>
            </p:cNvSpPr>
            <p:nvPr/>
          </p:nvSpPr>
          <p:spPr>
            <a:xfrm>
              <a:off x="3102230" y="4898599"/>
              <a:ext cx="2362794" cy="100537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r>
                <a:rPr lang="zh-CN" altLang="zh-CN" sz="1800" dirty="0" smtClean="0">
                  <a:latin typeface="微软雅黑" panose="020B0503020204020204" pitchFamily="34" charset="-122"/>
                  <a:ea typeface="微软雅黑" panose="020B0503020204020204" pitchFamily="34" charset="-122"/>
                  <a:cs typeface="Arial" panose="020B0604020202020204" pitchFamily="34" charset="0"/>
                </a:rPr>
                <a:t>通过</a:t>
              </a:r>
              <a:r>
                <a:rPr lang="zh-CN" altLang="zh-CN" sz="1800" dirty="0">
                  <a:latin typeface="微软雅黑" panose="020B0503020204020204" pitchFamily="34" charset="-122"/>
                  <a:ea typeface="微软雅黑" panose="020B0503020204020204" pitchFamily="34" charset="-122"/>
                  <a:cs typeface="Arial" panose="020B0604020202020204" pitchFamily="34" charset="0"/>
                </a:rPr>
                <a:t>记录到店</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MAC</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与历史到过店的</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MAC</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记录表中对比，若存在则减去上次到店</a:t>
              </a:r>
              <a:r>
                <a:rPr lang="zh-CN" altLang="en-US" sz="1800" dirty="0" smtClean="0">
                  <a:latin typeface="微软雅黑" panose="020B0503020204020204" pitchFamily="34" charset="-122"/>
                  <a:ea typeface="微软雅黑" panose="020B0503020204020204" pitchFamily="34" charset="-122"/>
                  <a:cs typeface="Arial" panose="020B0604020202020204" pitchFamily="34" charset="0"/>
                </a:rPr>
                <a:t>时间得到</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来访</a:t>
              </a:r>
              <a:r>
                <a:rPr lang="zh-CN" altLang="en-US" sz="1800" dirty="0" smtClean="0">
                  <a:latin typeface="微软雅黑" panose="020B0503020204020204" pitchFamily="34" charset="-122"/>
                  <a:ea typeface="微软雅黑" panose="020B0503020204020204" pitchFamily="34" charset="-122"/>
                  <a:cs typeface="Arial" panose="020B0604020202020204" pitchFamily="34" charset="0"/>
                </a:rPr>
                <a:t>时间间隔</a:t>
              </a:r>
              <a:endParaRPr lang="zh-CN" altLang="zh-CN" sz="1800" dirty="0">
                <a:latin typeface="微软雅黑" panose="020B0503020204020204" pitchFamily="34" charset="-122"/>
                <a:ea typeface="微软雅黑" panose="020B0503020204020204" pitchFamily="34" charset="-122"/>
              </a:endParaRPr>
            </a:p>
          </p:txBody>
        </p:sp>
        <p:sp>
          <p:nvSpPr>
            <p:cNvPr id="81" name="Freeform 45"/>
            <p:cNvSpPr>
              <a:spLocks noEditPoints="1"/>
            </p:cNvSpPr>
            <p:nvPr/>
          </p:nvSpPr>
          <p:spPr bwMode="auto">
            <a:xfrm>
              <a:off x="2545177" y="5159955"/>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3"/>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Rounded Rectangle 67"/>
            <p:cNvSpPr/>
            <p:nvPr/>
          </p:nvSpPr>
          <p:spPr>
            <a:xfrm>
              <a:off x="964706" y="1312069"/>
              <a:ext cx="1431664" cy="1495355"/>
            </a:xfrm>
            <a:prstGeom prst="roundRect">
              <a:avLst/>
            </a:prstGeom>
            <a:solidFill>
              <a:schemeClr val="accent1"/>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01</a:t>
              </a:r>
            </a:p>
          </p:txBody>
        </p:sp>
        <p:sp>
          <p:nvSpPr>
            <p:cNvPr id="70" name="Rounded Rectangle 69"/>
            <p:cNvSpPr/>
            <p:nvPr/>
          </p:nvSpPr>
          <p:spPr>
            <a:xfrm>
              <a:off x="964706" y="2962077"/>
              <a:ext cx="1431664" cy="1499027"/>
            </a:xfrm>
            <a:prstGeom prst="roundRect">
              <a:avLst/>
            </a:pr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02</a:t>
              </a:r>
            </a:p>
          </p:txBody>
        </p:sp>
        <p:sp>
          <p:nvSpPr>
            <p:cNvPr id="72" name="Rounded Rectangle 71"/>
            <p:cNvSpPr/>
            <p:nvPr/>
          </p:nvSpPr>
          <p:spPr>
            <a:xfrm>
              <a:off x="964706" y="4613077"/>
              <a:ext cx="1431664" cy="1461623"/>
            </a:xfrm>
            <a:prstGeom prst="roundRect">
              <a:avLst/>
            </a:prstGeom>
            <a:solidFill>
              <a:schemeClr val="accent3"/>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03</a:t>
              </a:r>
            </a:p>
          </p:txBody>
        </p:sp>
      </p:grpSp>
      <p:grpSp>
        <p:nvGrpSpPr>
          <p:cNvPr id="3" name="组合 2"/>
          <p:cNvGrpSpPr/>
          <p:nvPr/>
        </p:nvGrpSpPr>
        <p:grpSpPr>
          <a:xfrm>
            <a:off x="7090914" y="1247900"/>
            <a:ext cx="5634812" cy="5216390"/>
            <a:chOff x="7072276" y="1312069"/>
            <a:chExt cx="4832933" cy="4868632"/>
          </a:xfrm>
        </p:grpSpPr>
        <p:sp>
          <p:nvSpPr>
            <p:cNvPr id="46" name="Freeform 45"/>
            <p:cNvSpPr/>
            <p:nvPr/>
          </p:nvSpPr>
          <p:spPr>
            <a:xfrm flipH="1">
              <a:off x="7072277" y="1391551"/>
              <a:ext cx="3401269" cy="1339035"/>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4" rIns="73814" bIns="73816"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62"/>
            <p:cNvSpPr/>
            <p:nvPr/>
          </p:nvSpPr>
          <p:spPr>
            <a:xfrm flipH="1">
              <a:off x="7072276" y="3067144"/>
              <a:ext cx="3401269" cy="1393839"/>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6" rIns="73814" bIns="73814"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64"/>
            <p:cNvSpPr/>
            <p:nvPr/>
          </p:nvSpPr>
          <p:spPr>
            <a:xfrm flipH="1">
              <a:off x="7072277" y="4836176"/>
              <a:ext cx="3401269" cy="1306609"/>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6" rIns="73814" bIns="73814"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Freeform 45"/>
            <p:cNvSpPr>
              <a:spLocks noEditPoints="1"/>
            </p:cNvSpPr>
            <p:nvPr/>
          </p:nvSpPr>
          <p:spPr bwMode="auto">
            <a:xfrm>
              <a:off x="9849513" y="1763505"/>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Text Placeholder 3"/>
            <p:cNvSpPr txBox="1">
              <a:spLocks/>
            </p:cNvSpPr>
            <p:nvPr/>
          </p:nvSpPr>
          <p:spPr>
            <a:xfrm>
              <a:off x="7388243" y="1520494"/>
              <a:ext cx="2362794" cy="103413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r>
                <a:rPr lang="zh-CN" altLang="zh-CN" sz="1800" dirty="0">
                  <a:latin typeface="微软雅黑" panose="020B0503020204020204" pitchFamily="34" charset="-122"/>
                  <a:ea typeface="微软雅黑" panose="020B0503020204020204" pitchFamily="34" charset="-122"/>
                </a:rPr>
                <a:t>通过记录到店</a:t>
              </a:r>
              <a:r>
                <a:rPr lang="en-US" altLang="zh-CN" sz="1800" dirty="0">
                  <a:latin typeface="微软雅黑" panose="020B0503020204020204" pitchFamily="34" charset="-122"/>
                  <a:ea typeface="微软雅黑" panose="020B0503020204020204" pitchFamily="34" charset="-122"/>
                </a:rPr>
                <a:t>MAC</a:t>
              </a:r>
              <a:r>
                <a:rPr lang="zh-CN" altLang="zh-CN" sz="1800" dirty="0">
                  <a:latin typeface="微软雅黑" panose="020B0503020204020204" pitchFamily="34" charset="-122"/>
                  <a:ea typeface="微软雅黑" panose="020B0503020204020204" pitchFamily="34" charset="-122"/>
                </a:rPr>
                <a:t>与历史到过店的</a:t>
              </a:r>
              <a:r>
                <a:rPr lang="en-US" altLang="zh-CN" sz="1800" dirty="0">
                  <a:latin typeface="微软雅黑" panose="020B0503020204020204" pitchFamily="34" charset="-122"/>
                  <a:ea typeface="微软雅黑" panose="020B0503020204020204" pitchFamily="34" charset="-122"/>
                </a:rPr>
                <a:t>MAC</a:t>
              </a:r>
              <a:r>
                <a:rPr lang="zh-CN" altLang="zh-CN" sz="1800" dirty="0">
                  <a:latin typeface="微软雅黑" panose="020B0503020204020204" pitchFamily="34" charset="-122"/>
                  <a:ea typeface="微软雅黑" panose="020B0503020204020204" pitchFamily="34" charset="-122"/>
                </a:rPr>
                <a:t>记录表中</a:t>
              </a:r>
              <a:r>
                <a:rPr lang="zh-CN" altLang="en-US" sz="1800" dirty="0">
                  <a:latin typeface="微软雅黑" panose="020B0503020204020204" pitchFamily="34" charset="-122"/>
                  <a:ea typeface="微软雅黑" panose="020B0503020204020204" pitchFamily="34" charset="-122"/>
                </a:rPr>
                <a:t>记录匹配</a:t>
              </a:r>
              <a:r>
                <a:rPr lang="zh-CN" altLang="zh-CN" sz="1800" dirty="0">
                  <a:latin typeface="微软雅黑" panose="020B0503020204020204" pitchFamily="34" charset="-122"/>
                  <a:ea typeface="微软雅黑" panose="020B0503020204020204" pitchFamily="34" charset="-122"/>
                </a:rPr>
                <a:t>，若存在则说明是老顾客，否则为新</a:t>
              </a:r>
              <a:r>
                <a:rPr lang="zh-CN" altLang="zh-CN" sz="1800" dirty="0" smtClean="0">
                  <a:latin typeface="微软雅黑" panose="020B0503020204020204" pitchFamily="34" charset="-122"/>
                  <a:ea typeface="微软雅黑" panose="020B0503020204020204" pitchFamily="34" charset="-122"/>
                </a:rPr>
                <a:t>顾客</a:t>
              </a:r>
              <a:endParaRPr lang="zh-CN" altLang="zh-CN" sz="1800" dirty="0">
                <a:latin typeface="微软雅黑" panose="020B0503020204020204" pitchFamily="34" charset="-122"/>
                <a:ea typeface="微软雅黑" panose="020B0503020204020204" pitchFamily="34" charset="-122"/>
              </a:endParaRPr>
            </a:p>
          </p:txBody>
        </p:sp>
        <p:sp>
          <p:nvSpPr>
            <p:cNvPr id="90" name="Freeform 45"/>
            <p:cNvSpPr>
              <a:spLocks noEditPoints="1"/>
            </p:cNvSpPr>
            <p:nvPr/>
          </p:nvSpPr>
          <p:spPr bwMode="auto">
            <a:xfrm>
              <a:off x="9849513" y="3631093"/>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5"/>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1" name="Text Placeholder 3"/>
            <p:cNvSpPr txBox="1">
              <a:spLocks/>
            </p:cNvSpPr>
            <p:nvPr/>
          </p:nvSpPr>
          <p:spPr>
            <a:xfrm>
              <a:off x="7388243" y="3200682"/>
              <a:ext cx="2362794" cy="103413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r>
                <a:rPr lang="zh-CN" altLang="zh-CN" sz="1800" dirty="0" smtClean="0">
                  <a:latin typeface="微软雅黑" panose="020B0503020204020204" pitchFamily="34" charset="-122"/>
                  <a:ea typeface="微软雅黑" panose="020B0503020204020204" pitchFamily="34" charset="-122"/>
                </a:rPr>
                <a:t>计算</a:t>
              </a:r>
              <a:r>
                <a:rPr lang="zh-CN" altLang="zh-CN" sz="1800" dirty="0">
                  <a:latin typeface="微软雅黑" panose="020B0503020204020204" pitchFamily="34" charset="-122"/>
                  <a:ea typeface="微软雅黑" panose="020B0503020204020204" pitchFamily="34" charset="-122"/>
                </a:rPr>
                <a:t>顾客活跃</a:t>
              </a:r>
              <a:r>
                <a:rPr lang="zh-CN" altLang="zh-CN" sz="1800" dirty="0" smtClean="0">
                  <a:latin typeface="微软雅黑" panose="020B0503020204020204" pitchFamily="34" charset="-122"/>
                  <a:ea typeface="微软雅黑" panose="020B0503020204020204" pitchFamily="34" charset="-122"/>
                </a:rPr>
                <a:t>度分别</a:t>
              </a:r>
              <a:r>
                <a:rPr lang="zh-CN" altLang="zh-CN" sz="1800" dirty="0">
                  <a:latin typeface="微软雅黑" panose="020B0503020204020204" pitchFamily="34" charset="-122"/>
                  <a:ea typeface="微软雅黑" panose="020B0503020204020204" pitchFamily="34" charset="-122"/>
                </a:rPr>
                <a:t>展示高活跃度、中活跃度、低活跃度、沉睡活跃度的人数以及比例</a:t>
              </a:r>
              <a:r>
                <a:rPr lang="zh-CN" altLang="en-US" sz="1800" dirty="0">
                  <a:latin typeface="微软雅黑" panose="020B0503020204020204" pitchFamily="34" charset="-122"/>
                  <a:ea typeface="微软雅黑" panose="020B0503020204020204" pitchFamily="34" charset="-122"/>
                </a:rPr>
                <a:t>并</a:t>
              </a:r>
              <a:r>
                <a:rPr lang="zh-CN" altLang="en-US" sz="1800" dirty="0" smtClean="0">
                  <a:latin typeface="微软雅黑" panose="020B0503020204020204" pitchFamily="34" charset="-122"/>
                  <a:ea typeface="微软雅黑" panose="020B0503020204020204" pitchFamily="34" charset="-122"/>
                </a:rPr>
                <a:t>加以历史比较</a:t>
              </a:r>
              <a:endParaRPr lang="zh-CN" altLang="zh-CN" sz="1800" dirty="0">
                <a:latin typeface="微软雅黑" panose="020B0503020204020204" pitchFamily="34" charset="-122"/>
                <a:ea typeface="微软雅黑" panose="020B0503020204020204" pitchFamily="34" charset="-122"/>
              </a:endParaRPr>
            </a:p>
          </p:txBody>
        </p:sp>
        <p:sp>
          <p:nvSpPr>
            <p:cNvPr id="92" name="Freeform 45"/>
            <p:cNvSpPr>
              <a:spLocks noEditPoints="1"/>
            </p:cNvSpPr>
            <p:nvPr/>
          </p:nvSpPr>
          <p:spPr bwMode="auto">
            <a:xfrm>
              <a:off x="9836281" y="5232963"/>
              <a:ext cx="450507" cy="461273"/>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6"/>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3" name="Text Placeholder 3"/>
            <p:cNvSpPr txBox="1">
              <a:spLocks/>
            </p:cNvSpPr>
            <p:nvPr/>
          </p:nvSpPr>
          <p:spPr>
            <a:xfrm>
              <a:off x="7385692" y="4938942"/>
              <a:ext cx="2362794" cy="1137542"/>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a:lnSpc>
                  <a:spcPct val="110000"/>
                </a:lnSpc>
              </a:pPr>
              <a:r>
                <a:rPr lang="zh-CN" altLang="zh-CN" sz="1800" dirty="0">
                  <a:latin typeface="微软雅黑" panose="020B0503020204020204" pitchFamily="34" charset="-122"/>
                  <a:ea typeface="微软雅黑" panose="020B0503020204020204" pitchFamily="34" charset="-122"/>
                </a:rPr>
                <a:t>通过记录顾客刚到店的时间戳，再</a:t>
              </a:r>
              <a:r>
                <a:rPr lang="zh-CN" altLang="en-US" sz="1800" dirty="0">
                  <a:latin typeface="微软雅黑" panose="020B0503020204020204" pitchFamily="34" charset="-122"/>
                  <a:ea typeface="微软雅黑" panose="020B0503020204020204" pitchFamily="34" charset="-122"/>
                </a:rPr>
                <a:t>记录</a:t>
              </a:r>
              <a:r>
                <a:rPr lang="zh-CN" altLang="zh-CN" sz="1800" dirty="0">
                  <a:latin typeface="微软雅黑" panose="020B0503020204020204" pitchFamily="34" charset="-122"/>
                  <a:ea typeface="微软雅黑" panose="020B0503020204020204" pitchFamily="34" charset="-122"/>
                </a:rPr>
                <a:t>该顾客已经出店的时间戳，作</a:t>
              </a:r>
              <a:r>
                <a:rPr lang="zh-CN" altLang="zh-CN" sz="1800" dirty="0" smtClean="0">
                  <a:latin typeface="微软雅黑" panose="020B0503020204020204" pitchFamily="34" charset="-122"/>
                  <a:ea typeface="微软雅黑" panose="020B0503020204020204" pitchFamily="34" charset="-122"/>
                </a:rPr>
                <a:t>差</a:t>
              </a:r>
              <a:r>
                <a:rPr lang="zh-CN" altLang="en-US" sz="1800" dirty="0" smtClean="0">
                  <a:latin typeface="微软雅黑" panose="020B0503020204020204" pitchFamily="34" charset="-122"/>
                  <a:ea typeface="微软雅黑" panose="020B0503020204020204" pitchFamily="34" charset="-122"/>
                </a:rPr>
                <a:t>，长为深访</a:t>
              </a:r>
              <a:endParaRPr lang="en-US" altLang="zh-CN" sz="1800" dirty="0" smtClean="0">
                <a:latin typeface="微软雅黑" panose="020B0503020204020204" pitchFamily="34" charset="-122"/>
                <a:ea typeface="微软雅黑" panose="020B0503020204020204" pitchFamily="34" charset="-122"/>
              </a:endParaRPr>
            </a:p>
            <a:p>
              <a:pPr lvl="0" algn="l">
                <a:lnSpc>
                  <a:spcPct val="110000"/>
                </a:lnSpc>
              </a:pPr>
              <a:r>
                <a:rPr lang="zh-CN" altLang="en-US" sz="1800" dirty="0" smtClean="0">
                  <a:latin typeface="微软雅黑" panose="020B0503020204020204" pitchFamily="34" charset="-122"/>
                  <a:ea typeface="微软雅黑" panose="020B0503020204020204" pitchFamily="34" charset="-122"/>
                </a:rPr>
                <a:t>短为跳出。</a:t>
              </a:r>
              <a:endParaRPr lang="en-US" altLang="zh-CN" sz="1800" dirty="0">
                <a:latin typeface="微软雅黑" panose="020B0503020204020204" pitchFamily="34" charset="-122"/>
                <a:ea typeface="微软雅黑" panose="020B0503020204020204" pitchFamily="34" charset="-122"/>
              </a:endParaRPr>
            </a:p>
          </p:txBody>
        </p:sp>
        <p:sp>
          <p:nvSpPr>
            <p:cNvPr id="45" name="Rounded Rectangle 44"/>
            <p:cNvSpPr/>
            <p:nvPr/>
          </p:nvSpPr>
          <p:spPr>
            <a:xfrm flipH="1">
              <a:off x="10462379" y="1312069"/>
              <a:ext cx="1431664" cy="1538118"/>
            </a:xfrm>
            <a:prstGeom prst="roundRect">
              <a:avLst/>
            </a:prstGeom>
            <a:solidFill>
              <a:schemeClr val="accent4"/>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04</a:t>
              </a:r>
            </a:p>
          </p:txBody>
        </p:sp>
        <p:sp>
          <p:nvSpPr>
            <p:cNvPr id="48" name="Rounded Rectangle 47"/>
            <p:cNvSpPr/>
            <p:nvPr/>
          </p:nvSpPr>
          <p:spPr>
            <a:xfrm flipH="1">
              <a:off x="10473545" y="3009263"/>
              <a:ext cx="1431664" cy="1541895"/>
            </a:xfrm>
            <a:prstGeom prst="roundRect">
              <a:avLst/>
            </a:prstGeom>
            <a:solidFill>
              <a:schemeClr val="accent5"/>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05</a:t>
              </a:r>
            </a:p>
          </p:txBody>
        </p:sp>
        <p:sp>
          <p:nvSpPr>
            <p:cNvPr id="64" name="Rounded Rectangle 63"/>
            <p:cNvSpPr/>
            <p:nvPr/>
          </p:nvSpPr>
          <p:spPr>
            <a:xfrm flipH="1">
              <a:off x="10462379" y="4707478"/>
              <a:ext cx="1431664" cy="1473223"/>
            </a:xfrm>
            <a:prstGeom prst="roundRect">
              <a:avLst/>
            </a:prstGeom>
            <a:solidFill>
              <a:schemeClr val="accent6"/>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06</a:t>
              </a:r>
            </a:p>
          </p:txBody>
        </p:sp>
      </p:grpSp>
      <p:sp>
        <p:nvSpPr>
          <p:cNvPr id="29" name="TextBox 8"/>
          <p:cNvSpPr txBox="1"/>
          <p:nvPr/>
        </p:nvSpPr>
        <p:spPr>
          <a:xfrm>
            <a:off x="668736" y="319742"/>
            <a:ext cx="4321556" cy="615553"/>
          </a:xfrm>
          <a:prstGeom prst="rect">
            <a:avLst/>
          </a:prstGeom>
          <a:noFill/>
        </p:spPr>
        <p:txBody>
          <a:bodyPr wrap="square" lIns="0" tIns="0" rIns="0" bIns="0" rtlCol="0" anchor="ctr">
            <a:spAutoFit/>
          </a:bodyPr>
          <a:lstStyle/>
          <a:p>
            <a:r>
              <a:rPr lang="zh-CN" altLang="en-US" sz="4000" dirty="0">
                <a:solidFill>
                  <a:schemeClr val="accent5"/>
                </a:solidFill>
                <a:latin typeface="Arial" panose="020B0604020202020204" pitchFamily="34" charset="0"/>
                <a:ea typeface="微软雅黑" panose="020B0503020204020204" pitchFamily="34" charset="-122"/>
                <a:sym typeface="Arial" panose="020B0604020202020204" pitchFamily="34" charset="0"/>
              </a:rPr>
              <a:t>分析目标</a:t>
            </a:r>
          </a:p>
        </p:txBody>
      </p:sp>
    </p:spTree>
    <p:extLst>
      <p:ext uri="{BB962C8B-B14F-4D97-AF65-F5344CB8AC3E}">
        <p14:creationId xmlns:p14="http://schemas.microsoft.com/office/powerpoint/2010/main" val="3739077248"/>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barn(outVertical)">
                                      <p:cBhvr>
                                        <p:cTn id="7" dur="500"/>
                                        <p:tgtEl>
                                          <p:spTgt spid="62"/>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barn(outVertical)">
                                      <p:cBhvr>
                                        <p:cTn id="11" dur="500"/>
                                        <p:tgtEl>
                                          <p:spTgt spid="66"/>
                                        </p:tgtEl>
                                      </p:cBhvr>
                                    </p:animEffect>
                                  </p:childTnLst>
                                </p:cTn>
                              </p:par>
                            </p:childTnLst>
                          </p:cTn>
                        </p:par>
                        <p:par>
                          <p:cTn id="12" fill="hold">
                            <p:stCondLst>
                              <p:cond delay="1000"/>
                            </p:stCondLst>
                            <p:childTnLst>
                              <p:par>
                                <p:cTn id="13" presetID="16" presetClass="entr" presetSubtype="37" fill="hold" grpId="0"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barn(outVertical)">
                                      <p:cBhvr>
                                        <p:cTn id="15"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6" grpId="0" animBg="1"/>
      <p:bldP spid="6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
          <p:cNvGrpSpPr/>
          <p:nvPr/>
        </p:nvGrpSpPr>
        <p:grpSpPr>
          <a:xfrm>
            <a:off x="353" y="3025603"/>
            <a:ext cx="6192039" cy="162011"/>
            <a:chOff x="0" y="2341322"/>
            <a:chExt cx="4403469" cy="115214"/>
          </a:xfrm>
          <a:solidFill>
            <a:schemeClr val="accent1"/>
          </a:solidFill>
        </p:grpSpPr>
        <p:sp>
          <p:nvSpPr>
            <p:cNvPr id="13" name="Rectangle 12"/>
            <p:cNvSpPr/>
            <p:nvPr/>
          </p:nvSpPr>
          <p:spPr>
            <a:xfrm>
              <a:off x="0" y="2341322"/>
              <a:ext cx="4403469"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72">
                <a:defRPr/>
              </a:pPr>
              <a:endParaRPr lang="en-US" sz="2669" dirty="0">
                <a:solidFill>
                  <a:srgbClr val="99CC39"/>
                </a:solidFill>
                <a:sym typeface="Arial" panose="020B0604020202020204" pitchFamily="34" charset="0"/>
              </a:endParaRPr>
            </a:p>
          </p:txBody>
        </p:sp>
        <p:sp>
          <p:nvSpPr>
            <p:cNvPr id="15" name="Rectangle 14"/>
            <p:cNvSpPr/>
            <p:nvPr/>
          </p:nvSpPr>
          <p:spPr>
            <a:xfrm>
              <a:off x="3535074" y="2387041"/>
              <a:ext cx="868395" cy="694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450672">
                <a:defRPr/>
              </a:pPr>
              <a:endParaRPr lang="en-US" sz="2669" dirty="0">
                <a:solidFill>
                  <a:srgbClr val="99CC39"/>
                </a:solidFill>
                <a:sym typeface="Arial" panose="020B0604020202020204" pitchFamily="34" charset="0"/>
              </a:endParaRPr>
            </a:p>
          </p:txBody>
        </p:sp>
      </p:grpSp>
      <p:sp>
        <p:nvSpPr>
          <p:cNvPr id="8" name="矩形 7"/>
          <p:cNvSpPr/>
          <p:nvPr/>
        </p:nvSpPr>
        <p:spPr>
          <a:xfrm>
            <a:off x="4845199" y="3421633"/>
            <a:ext cx="4752528" cy="738664"/>
          </a:xfrm>
          <a:prstGeom prst="rect">
            <a:avLst/>
          </a:prstGeom>
        </p:spPr>
        <p:txBody>
          <a:bodyPr wrap="square" lIns="0" tIns="0" rIns="0" bIns="0">
            <a:spAutoFit/>
          </a:bodyPr>
          <a:lstStyle/>
          <a:p>
            <a:r>
              <a:rPr lang="en-US" altLang="zh-CN" sz="4800" dirty="0" smtClean="0">
                <a:solidFill>
                  <a:srgbClr val="484849"/>
                </a:solidFill>
                <a:ea typeface="微软雅黑" panose="020B0503020204020204" pitchFamily="34" charset="-122"/>
                <a:cs typeface="+mn-ea"/>
                <a:sym typeface="+mn-lt"/>
              </a:rPr>
              <a:t>	</a:t>
            </a:r>
            <a:r>
              <a:rPr lang="zh-CN" altLang="en-US" sz="4800" dirty="0" smtClean="0">
                <a:solidFill>
                  <a:srgbClr val="484849"/>
                </a:solidFill>
                <a:ea typeface="微软雅黑" panose="020B0503020204020204" pitchFamily="34" charset="-122"/>
                <a:cs typeface="+mn-ea"/>
                <a:sym typeface="+mn-lt"/>
              </a:rPr>
              <a:t>项目开发过程</a:t>
            </a:r>
            <a:endParaRPr lang="zh-CN" altLang="en-US" sz="4800" dirty="0">
              <a:solidFill>
                <a:srgbClr val="484849"/>
              </a:solidFill>
              <a:ea typeface="微软雅黑" panose="020B0503020204020204" pitchFamily="34" charset="-122"/>
              <a:cs typeface="+mn-ea"/>
              <a:sym typeface="+mn-lt"/>
            </a:endParaRPr>
          </a:p>
        </p:txBody>
      </p:sp>
    </p:spTree>
    <p:extLst>
      <p:ext uri="{BB962C8B-B14F-4D97-AF65-F5344CB8AC3E}">
        <p14:creationId xmlns:p14="http://schemas.microsoft.com/office/powerpoint/2010/main" val="3754361123"/>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accel="50000" decel="5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 fill="hold"/>
                                        <p:tgtEl>
                                          <p:spTgt spid="2"/>
                                        </p:tgtEl>
                                        <p:attrNameLst>
                                          <p:attrName>ppt_x</p:attrName>
                                        </p:attrNameLst>
                                      </p:cBhvr>
                                      <p:tavLst>
                                        <p:tav tm="0">
                                          <p:val>
                                            <p:strVal val="0-#ppt_w/2"/>
                                          </p:val>
                                        </p:tav>
                                        <p:tav tm="100000">
                                          <p:val>
                                            <p:strVal val="#ppt_x"/>
                                          </p:val>
                                        </p:tav>
                                      </p:tavLst>
                                    </p:anim>
                                    <p:anim calcmode="lin" valueType="num">
                                      <p:cBhvr additive="base">
                                        <p:cTn id="8" dur="1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10" fill="hold"/>
                                        <p:tgtEl>
                                          <p:spTgt spid="8"/>
                                        </p:tgtEl>
                                        <p:attrNameLst>
                                          <p:attrName>ppt_w</p:attrName>
                                        </p:attrNameLst>
                                      </p:cBhvr>
                                      <p:tavLst>
                                        <p:tav tm="0">
                                          <p:val>
                                            <p:strVal val="4*#ppt_w"/>
                                          </p:val>
                                        </p:tav>
                                        <p:tav tm="100000">
                                          <p:val>
                                            <p:strVal val="#ppt_w"/>
                                          </p:val>
                                        </p:tav>
                                      </p:tavLst>
                                    </p:anim>
                                    <p:anim calcmode="lin" valueType="num">
                                      <p:cBhvr>
                                        <p:cTn id="14" dur="10" fill="hold"/>
                                        <p:tgtEl>
                                          <p:spTgt spid="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740743" y="736005"/>
            <a:ext cx="6984777" cy="6275821"/>
            <a:chOff x="5904654" y="1693387"/>
            <a:chExt cx="2523656" cy="3314814"/>
          </a:xfrm>
        </p:grpSpPr>
        <p:sp>
          <p:nvSpPr>
            <p:cNvPr id="13" name="Freeform 32"/>
            <p:cNvSpPr>
              <a:spLocks noEditPoints="1"/>
            </p:cNvSpPr>
            <p:nvPr/>
          </p:nvSpPr>
          <p:spPr bwMode="auto">
            <a:xfrm>
              <a:off x="5904654" y="1693387"/>
              <a:ext cx="303539" cy="423756"/>
            </a:xfrm>
            <a:custGeom>
              <a:avLst/>
              <a:gdLst>
                <a:gd name="T0" fmla="*/ 565 w 587"/>
                <a:gd name="T1" fmla="*/ 211 h 621"/>
                <a:gd name="T2" fmla="*/ 232 w 587"/>
                <a:gd name="T3" fmla="*/ 88 h 621"/>
                <a:gd name="T4" fmla="*/ 488 w 587"/>
                <a:gd name="T5" fmla="*/ 435 h 621"/>
                <a:gd name="T6" fmla="*/ 565 w 587"/>
                <a:gd name="T7" fmla="*/ 211 h 621"/>
                <a:gd name="T8" fmla="*/ 532 w 587"/>
                <a:gd name="T9" fmla="*/ 195 h 621"/>
                <a:gd name="T10" fmla="*/ 486 w 587"/>
                <a:gd name="T11" fmla="*/ 194 h 621"/>
                <a:gd name="T12" fmla="*/ 457 w 587"/>
                <a:gd name="T13" fmla="*/ 194 h 621"/>
                <a:gd name="T14" fmla="*/ 470 w 587"/>
                <a:gd name="T15" fmla="*/ 160 h 621"/>
                <a:gd name="T16" fmla="*/ 476 w 587"/>
                <a:gd name="T17" fmla="*/ 118 h 621"/>
                <a:gd name="T18" fmla="*/ 532 w 587"/>
                <a:gd name="T19" fmla="*/ 195 h 621"/>
                <a:gd name="T20" fmla="*/ 356 w 587"/>
                <a:gd name="T21" fmla="*/ 75 h 621"/>
                <a:gd name="T22" fmla="*/ 357 w 587"/>
                <a:gd name="T23" fmla="*/ 75 h 621"/>
                <a:gd name="T24" fmla="*/ 407 w 587"/>
                <a:gd name="T25" fmla="*/ 83 h 621"/>
                <a:gd name="T26" fmla="*/ 349 w 587"/>
                <a:gd name="T27" fmla="*/ 90 h 621"/>
                <a:gd name="T28" fmla="*/ 319 w 587"/>
                <a:gd name="T29" fmla="*/ 79 h 621"/>
                <a:gd name="T30" fmla="*/ 356 w 587"/>
                <a:gd name="T31" fmla="*/ 75 h 621"/>
                <a:gd name="T32" fmla="*/ 284 w 587"/>
                <a:gd name="T33" fmla="*/ 90 h 621"/>
                <a:gd name="T34" fmla="*/ 362 w 587"/>
                <a:gd name="T35" fmla="*/ 154 h 621"/>
                <a:gd name="T36" fmla="*/ 317 w 587"/>
                <a:gd name="T37" fmla="*/ 202 h 621"/>
                <a:gd name="T38" fmla="*/ 312 w 587"/>
                <a:gd name="T39" fmla="*/ 219 h 621"/>
                <a:gd name="T40" fmla="*/ 260 w 587"/>
                <a:gd name="T41" fmla="*/ 237 h 621"/>
                <a:gd name="T42" fmla="*/ 348 w 587"/>
                <a:gd name="T43" fmla="*/ 273 h 621"/>
                <a:gd name="T44" fmla="*/ 336 w 587"/>
                <a:gd name="T45" fmla="*/ 355 h 621"/>
                <a:gd name="T46" fmla="*/ 304 w 587"/>
                <a:gd name="T47" fmla="*/ 423 h 621"/>
                <a:gd name="T48" fmla="*/ 288 w 587"/>
                <a:gd name="T49" fmla="*/ 408 h 621"/>
                <a:gd name="T50" fmla="*/ 237 w 587"/>
                <a:gd name="T51" fmla="*/ 326 h 621"/>
                <a:gd name="T52" fmla="*/ 232 w 587"/>
                <a:gd name="T53" fmla="*/ 256 h 621"/>
                <a:gd name="T54" fmla="*/ 206 w 587"/>
                <a:gd name="T55" fmla="*/ 220 h 621"/>
                <a:gd name="T56" fmla="*/ 182 w 587"/>
                <a:gd name="T57" fmla="*/ 190 h 621"/>
                <a:gd name="T58" fmla="*/ 284 w 587"/>
                <a:gd name="T59" fmla="*/ 90 h 621"/>
                <a:gd name="T60" fmla="*/ 486 w 587"/>
                <a:gd name="T61" fmla="*/ 401 h 621"/>
                <a:gd name="T62" fmla="*/ 479 w 587"/>
                <a:gd name="T63" fmla="*/ 377 h 621"/>
                <a:gd name="T64" fmla="*/ 461 w 587"/>
                <a:gd name="T65" fmla="*/ 328 h 621"/>
                <a:gd name="T66" fmla="*/ 448 w 587"/>
                <a:gd name="T67" fmla="*/ 292 h 621"/>
                <a:gd name="T68" fmla="*/ 441 w 587"/>
                <a:gd name="T69" fmla="*/ 236 h 621"/>
                <a:gd name="T70" fmla="*/ 538 w 587"/>
                <a:gd name="T71" fmla="*/ 214 h 621"/>
                <a:gd name="T72" fmla="*/ 545 w 587"/>
                <a:gd name="T73" fmla="*/ 265 h 621"/>
                <a:gd name="T74" fmla="*/ 486 w 587"/>
                <a:gd name="T75" fmla="*/ 401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7" h="621">
                  <a:moveTo>
                    <a:pt x="565" y="211"/>
                  </a:moveTo>
                  <a:cubicBezTo>
                    <a:pt x="529" y="66"/>
                    <a:pt x="357" y="0"/>
                    <a:pt x="232" y="88"/>
                  </a:cubicBezTo>
                  <a:cubicBezTo>
                    <a:pt x="0" y="251"/>
                    <a:pt x="248" y="621"/>
                    <a:pt x="488" y="435"/>
                  </a:cubicBezTo>
                  <a:cubicBezTo>
                    <a:pt x="555" y="383"/>
                    <a:pt x="587" y="296"/>
                    <a:pt x="565" y="211"/>
                  </a:cubicBezTo>
                  <a:close/>
                  <a:moveTo>
                    <a:pt x="532" y="195"/>
                  </a:moveTo>
                  <a:cubicBezTo>
                    <a:pt x="514" y="196"/>
                    <a:pt x="498" y="188"/>
                    <a:pt x="486" y="194"/>
                  </a:cubicBezTo>
                  <a:cubicBezTo>
                    <a:pt x="468" y="202"/>
                    <a:pt x="440" y="216"/>
                    <a:pt x="457" y="194"/>
                  </a:cubicBezTo>
                  <a:cubicBezTo>
                    <a:pt x="457" y="194"/>
                    <a:pt x="468" y="181"/>
                    <a:pt x="470" y="160"/>
                  </a:cubicBezTo>
                  <a:cubicBezTo>
                    <a:pt x="472" y="142"/>
                    <a:pt x="471" y="130"/>
                    <a:pt x="476" y="118"/>
                  </a:cubicBezTo>
                  <a:cubicBezTo>
                    <a:pt x="500" y="139"/>
                    <a:pt x="520" y="165"/>
                    <a:pt x="532" y="195"/>
                  </a:cubicBezTo>
                  <a:close/>
                  <a:moveTo>
                    <a:pt x="356" y="75"/>
                  </a:moveTo>
                  <a:cubicBezTo>
                    <a:pt x="357" y="75"/>
                    <a:pt x="357" y="75"/>
                    <a:pt x="357" y="75"/>
                  </a:cubicBezTo>
                  <a:cubicBezTo>
                    <a:pt x="374" y="75"/>
                    <a:pt x="391" y="78"/>
                    <a:pt x="407" y="83"/>
                  </a:cubicBezTo>
                  <a:cubicBezTo>
                    <a:pt x="389" y="86"/>
                    <a:pt x="364" y="90"/>
                    <a:pt x="349" y="90"/>
                  </a:cubicBezTo>
                  <a:cubicBezTo>
                    <a:pt x="337" y="90"/>
                    <a:pt x="327" y="85"/>
                    <a:pt x="319" y="79"/>
                  </a:cubicBezTo>
                  <a:cubicBezTo>
                    <a:pt x="331" y="77"/>
                    <a:pt x="343" y="75"/>
                    <a:pt x="356" y="75"/>
                  </a:cubicBezTo>
                  <a:close/>
                  <a:moveTo>
                    <a:pt x="284" y="90"/>
                  </a:moveTo>
                  <a:cubicBezTo>
                    <a:pt x="317" y="88"/>
                    <a:pt x="388" y="136"/>
                    <a:pt x="362" y="154"/>
                  </a:cubicBezTo>
                  <a:cubicBezTo>
                    <a:pt x="342" y="167"/>
                    <a:pt x="317" y="191"/>
                    <a:pt x="317" y="202"/>
                  </a:cubicBezTo>
                  <a:cubicBezTo>
                    <a:pt x="317" y="212"/>
                    <a:pt x="321" y="217"/>
                    <a:pt x="312" y="219"/>
                  </a:cubicBezTo>
                  <a:cubicBezTo>
                    <a:pt x="294" y="222"/>
                    <a:pt x="250" y="222"/>
                    <a:pt x="260" y="237"/>
                  </a:cubicBezTo>
                  <a:cubicBezTo>
                    <a:pt x="271" y="252"/>
                    <a:pt x="336" y="231"/>
                    <a:pt x="348" y="273"/>
                  </a:cubicBezTo>
                  <a:cubicBezTo>
                    <a:pt x="357" y="303"/>
                    <a:pt x="341" y="333"/>
                    <a:pt x="336" y="355"/>
                  </a:cubicBezTo>
                  <a:cubicBezTo>
                    <a:pt x="330" y="378"/>
                    <a:pt x="317" y="422"/>
                    <a:pt x="304" y="423"/>
                  </a:cubicBezTo>
                  <a:cubicBezTo>
                    <a:pt x="296" y="424"/>
                    <a:pt x="292" y="420"/>
                    <a:pt x="288" y="408"/>
                  </a:cubicBezTo>
                  <a:cubicBezTo>
                    <a:pt x="273" y="363"/>
                    <a:pt x="243" y="339"/>
                    <a:pt x="237" y="326"/>
                  </a:cubicBezTo>
                  <a:cubicBezTo>
                    <a:pt x="230" y="312"/>
                    <a:pt x="214" y="276"/>
                    <a:pt x="232" y="256"/>
                  </a:cubicBezTo>
                  <a:cubicBezTo>
                    <a:pt x="251" y="235"/>
                    <a:pt x="214" y="238"/>
                    <a:pt x="206" y="220"/>
                  </a:cubicBezTo>
                  <a:cubicBezTo>
                    <a:pt x="202" y="211"/>
                    <a:pt x="190" y="204"/>
                    <a:pt x="182" y="190"/>
                  </a:cubicBezTo>
                  <a:cubicBezTo>
                    <a:pt x="202" y="145"/>
                    <a:pt x="239" y="109"/>
                    <a:pt x="284" y="90"/>
                  </a:cubicBezTo>
                  <a:close/>
                  <a:moveTo>
                    <a:pt x="486" y="401"/>
                  </a:moveTo>
                  <a:cubicBezTo>
                    <a:pt x="484" y="392"/>
                    <a:pt x="482" y="383"/>
                    <a:pt x="479" y="377"/>
                  </a:cubicBezTo>
                  <a:cubicBezTo>
                    <a:pt x="473" y="355"/>
                    <a:pt x="457" y="339"/>
                    <a:pt x="461" y="328"/>
                  </a:cubicBezTo>
                  <a:cubicBezTo>
                    <a:pt x="464" y="318"/>
                    <a:pt x="464" y="308"/>
                    <a:pt x="448" y="292"/>
                  </a:cubicBezTo>
                  <a:cubicBezTo>
                    <a:pt x="432" y="276"/>
                    <a:pt x="425" y="260"/>
                    <a:pt x="441" y="236"/>
                  </a:cubicBezTo>
                  <a:cubicBezTo>
                    <a:pt x="457" y="213"/>
                    <a:pt x="512" y="211"/>
                    <a:pt x="538" y="214"/>
                  </a:cubicBezTo>
                  <a:cubicBezTo>
                    <a:pt x="542" y="230"/>
                    <a:pt x="545" y="247"/>
                    <a:pt x="545" y="265"/>
                  </a:cubicBezTo>
                  <a:cubicBezTo>
                    <a:pt x="545" y="319"/>
                    <a:pt x="522" y="367"/>
                    <a:pt x="486" y="401"/>
                  </a:cubicBezTo>
                  <a:close/>
                </a:path>
              </a:pathLst>
            </a:custGeom>
            <a:solidFill>
              <a:schemeClr val="accent1">
                <a:lumMod val="75000"/>
              </a:schemeClr>
            </a:solidFill>
            <a:ln>
              <a:noFill/>
            </a:ln>
          </p:spPr>
          <p:txBody>
            <a:bodyPr vert="horz" wrap="square" lIns="68580" tIns="34290" rIns="68580" bIns="34290" numCol="1" anchor="t" anchorCtr="0" compatLnSpc="1">
              <a:prstTxWarp prst="textNoShape">
                <a:avLst/>
              </a:prstTxWarp>
            </a:bodyPr>
            <a:lstStyle/>
            <a:p>
              <a:endParaRPr lang="zh-CN" altLang="en-US" sz="1013"/>
            </a:p>
          </p:txBody>
        </p:sp>
        <p:grpSp>
          <p:nvGrpSpPr>
            <p:cNvPr id="14" name="组合 13"/>
            <p:cNvGrpSpPr/>
            <p:nvPr/>
          </p:nvGrpSpPr>
          <p:grpSpPr>
            <a:xfrm>
              <a:off x="6208193" y="1710733"/>
              <a:ext cx="2220117" cy="3297468"/>
              <a:chOff x="878016" y="4280057"/>
              <a:chExt cx="2220117" cy="3297468"/>
            </a:xfrm>
          </p:grpSpPr>
          <p:sp>
            <p:nvSpPr>
              <p:cNvPr id="15" name="文本框 14"/>
              <p:cNvSpPr txBox="1"/>
              <p:nvPr/>
            </p:nvSpPr>
            <p:spPr>
              <a:xfrm>
                <a:off x="1129899" y="4280057"/>
                <a:ext cx="1766835" cy="406410"/>
              </a:xfrm>
              <a:prstGeom prst="rect">
                <a:avLst/>
              </a:prstGeom>
              <a:noFill/>
            </p:spPr>
            <p:txBody>
              <a:bodyPr wrap="square" rtlCol="0">
                <a:spAutoFit/>
              </a:bodyPr>
              <a:lstStyle>
                <a:defPPr>
                  <a:defRPr lang="zh-CN"/>
                </a:defPPr>
                <a:lvl1pPr>
                  <a:defRPr sz="2800">
                    <a:latin typeface="方正正中黑简体" panose="02000000000000000000" pitchFamily="2" charset="-122"/>
                    <a:ea typeface="方正正中黑简体" panose="02000000000000000000" pitchFamily="2" charset="-122"/>
                  </a:defRPr>
                </a:lvl1pPr>
              </a:lstStyle>
              <a:p>
                <a:r>
                  <a:rPr lang="zh-CN" altLang="en-US" sz="4400" dirty="0" smtClean="0">
                    <a:latin typeface="微软雅黑" panose="020B0503020204020204" pitchFamily="34" charset="-122"/>
                    <a:ea typeface="微软雅黑" panose="020B0503020204020204" pitchFamily="34" charset="-122"/>
                  </a:rPr>
                  <a:t>数据采集</a:t>
                </a:r>
                <a:endParaRPr lang="zh-CN" altLang="en-US" sz="4400" dirty="0">
                  <a:latin typeface="微软雅黑" panose="020B0503020204020204" pitchFamily="34" charset="-122"/>
                  <a:ea typeface="微软雅黑" panose="020B0503020204020204" pitchFamily="34" charset="-122"/>
                </a:endParaRPr>
              </a:p>
            </p:txBody>
          </p:sp>
          <p:sp>
            <p:nvSpPr>
              <p:cNvPr id="17" name="矩形 16"/>
              <p:cNvSpPr/>
              <p:nvPr/>
            </p:nvSpPr>
            <p:spPr>
              <a:xfrm>
                <a:off x="878016" y="4732656"/>
                <a:ext cx="2220117" cy="2844869"/>
              </a:xfrm>
              <a:prstGeom prst="rect">
                <a:avLst/>
              </a:prstGeom>
            </p:spPr>
            <p:txBody>
              <a:bodyPr wrap="square">
                <a:spAutoFit/>
              </a:bodyPr>
              <a:lstStyle/>
              <a:p>
                <a:pPr lvl="0"/>
                <a:r>
                  <a:rPr lang="zh-CN" altLang="en-US" sz="28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使用</a:t>
                </a:r>
                <a:r>
                  <a:rPr lang="en-US" altLang="zh-CN" sz="28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WIFI</a:t>
                </a:r>
                <a:r>
                  <a:rPr lang="zh-CN" altLang="en-US" sz="28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探针对顾客进行</a:t>
                </a:r>
                <a:r>
                  <a:rPr lang="en-US" altLang="zh-CN" sz="28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8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秒一次的手机</a:t>
                </a:r>
                <a:r>
                  <a:rPr lang="zh-CN" altLang="en-US" sz="2800"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的</a:t>
                </a:r>
                <a:r>
                  <a:rPr lang="zh-CN" altLang="zh-CN" sz="3200" dirty="0" smtClean="0">
                    <a:latin typeface="微软雅黑" panose="020B0503020204020204" pitchFamily="34" charset="-122"/>
                    <a:ea typeface="微软雅黑" panose="020B0503020204020204" pitchFamily="34" charset="-122"/>
                    <a:cs typeface="Arial" panose="020B0604020202020204" pitchFamily="34" charset="0"/>
                  </a:rPr>
                  <a:t>在</a:t>
                </a:r>
                <a:r>
                  <a:rPr lang="zh-CN" altLang="zh-CN" sz="3200" dirty="0">
                    <a:latin typeface="微软雅黑" panose="020B0503020204020204" pitchFamily="34" charset="-122"/>
                    <a:ea typeface="微软雅黑" panose="020B0503020204020204" pitchFamily="34" charset="-122"/>
                    <a:cs typeface="Arial" panose="020B0604020202020204" pitchFamily="34" charset="0"/>
                  </a:rPr>
                  <a:t>本系统中，单独</a:t>
                </a:r>
                <a:r>
                  <a:rPr lang="zh-CN" altLang="en-US" sz="3200" dirty="0">
                    <a:latin typeface="微软雅黑" panose="020B0503020204020204" pitchFamily="34" charset="-122"/>
                    <a:ea typeface="微软雅黑" panose="020B0503020204020204" pitchFamily="34" charset="-122"/>
                    <a:cs typeface="Arial" panose="020B0604020202020204" pitchFamily="34" charset="0"/>
                  </a:rPr>
                  <a:t>部署</a:t>
                </a:r>
                <a:r>
                  <a:rPr lang="zh-CN" altLang="zh-CN" sz="3200" dirty="0">
                    <a:latin typeface="微软雅黑" panose="020B0503020204020204" pitchFamily="34" charset="-122"/>
                    <a:ea typeface="微软雅黑" panose="020B0503020204020204" pitchFamily="34" charset="-122"/>
                    <a:cs typeface="Arial" panose="020B0604020202020204" pitchFamily="34" charset="0"/>
                  </a:rPr>
                  <a:t>一个服务器，用来接收探针定时发送的数据，将数据保存到数据分析平台待用，文件系统使用</a:t>
                </a:r>
                <a:r>
                  <a:rPr lang="en-US" altLang="zh-CN" sz="3200" dirty="0">
                    <a:latin typeface="微软雅黑" panose="020B0503020204020204" pitchFamily="34" charset="-122"/>
                    <a:ea typeface="微软雅黑" panose="020B0503020204020204" pitchFamily="34" charset="-122"/>
                    <a:cs typeface="Arial" panose="020B0604020202020204" pitchFamily="34" charset="0"/>
                  </a:rPr>
                  <a:t>HDFS</a:t>
                </a:r>
                <a:r>
                  <a:rPr lang="zh-CN" altLang="en-US" sz="3200" dirty="0">
                    <a:latin typeface="微软雅黑" panose="020B0503020204020204" pitchFamily="34" charset="-122"/>
                    <a:ea typeface="微软雅黑" panose="020B0503020204020204" pitchFamily="34" charset="-122"/>
                    <a:cs typeface="Arial" panose="020B0604020202020204" pitchFamily="34" charset="0"/>
                  </a:rPr>
                  <a:t>分布式文件系统，保存在构建在</a:t>
                </a:r>
                <a:r>
                  <a:rPr lang="en-US" altLang="zh-CN" sz="3200" dirty="0">
                    <a:latin typeface="微软雅黑" panose="020B0503020204020204" pitchFamily="34" charset="-122"/>
                    <a:ea typeface="微软雅黑" panose="020B0503020204020204" pitchFamily="34" charset="-122"/>
                    <a:cs typeface="Arial" panose="020B0604020202020204" pitchFamily="34" charset="0"/>
                  </a:rPr>
                  <a:t>HDFS</a:t>
                </a:r>
                <a:r>
                  <a:rPr lang="zh-CN" altLang="en-US" sz="3200" dirty="0">
                    <a:latin typeface="微软雅黑" panose="020B0503020204020204" pitchFamily="34" charset="-122"/>
                    <a:ea typeface="微软雅黑" panose="020B0503020204020204" pitchFamily="34" charset="-122"/>
                    <a:cs typeface="Arial" panose="020B0604020202020204" pitchFamily="34" charset="0"/>
                  </a:rPr>
                  <a:t>上的分布式列存储系统中</a:t>
                </a:r>
                <a:r>
                  <a:rPr lang="en-US" altLang="zh-CN" sz="3200" dirty="0">
                    <a:latin typeface="微软雅黑" panose="020B0503020204020204" pitchFamily="34" charset="-122"/>
                    <a:ea typeface="微软雅黑" panose="020B0503020204020204" pitchFamily="34" charset="-122"/>
                    <a:cs typeface="Arial" panose="020B0604020202020204" pitchFamily="34" charset="0"/>
                  </a:rPr>
                  <a:t>HBASE</a:t>
                </a:r>
                <a:r>
                  <a:rPr lang="zh-CN" altLang="en-US" sz="3200" dirty="0">
                    <a:latin typeface="微软雅黑" panose="020B0503020204020204" pitchFamily="34" charset="-122"/>
                    <a:ea typeface="微软雅黑" panose="020B0503020204020204" pitchFamily="34" charset="-122"/>
                    <a:cs typeface="Arial" panose="020B0604020202020204" pitchFamily="34" charset="0"/>
                  </a:rPr>
                  <a:t>分布式数据库，设置探针每三秒发送一次数据，采集的原始数据为</a:t>
                </a:r>
                <a:r>
                  <a:rPr lang="en-US" altLang="zh-CN" sz="3200" dirty="0">
                    <a:latin typeface="微软雅黑" panose="020B0503020204020204" pitchFamily="34" charset="-122"/>
                    <a:ea typeface="微软雅黑" panose="020B0503020204020204" pitchFamily="34" charset="-122"/>
                    <a:cs typeface="Arial" panose="020B0604020202020204" pitchFamily="34" charset="0"/>
                  </a:rPr>
                  <a:t>JSON</a:t>
                </a:r>
                <a:r>
                  <a:rPr lang="zh-CN" altLang="en-US" sz="3200" dirty="0">
                    <a:latin typeface="微软雅黑" panose="020B0503020204020204" pitchFamily="34" charset="-122"/>
                    <a:ea typeface="微软雅黑" panose="020B0503020204020204" pitchFamily="34" charset="-122"/>
                    <a:cs typeface="Arial" panose="020B0604020202020204" pitchFamily="34" charset="0"/>
                  </a:rPr>
                  <a:t>结构。</a:t>
                </a:r>
                <a:endParaRPr lang="zh-CN" altLang="en-US" sz="3200" dirty="0">
                  <a:latin typeface="微软雅黑" panose="020B0503020204020204" pitchFamily="34" charset="-122"/>
                  <a:ea typeface="微软雅黑" panose="020B0503020204020204" pitchFamily="34" charset="-122"/>
                </a:endParaRPr>
              </a:p>
              <a:p>
                <a:r>
                  <a:rPr lang="zh-CN" altLang="en-US" sz="2800"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数据采集</a:t>
                </a:r>
                <a:r>
                  <a:rPr lang="zh-CN" altLang="en-US" sz="28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、分析</a:t>
                </a:r>
              </a:p>
            </p:txBody>
          </p:sp>
        </p:grpSp>
      </p:grpSp>
      <p:graphicFrame>
        <p:nvGraphicFramePr>
          <p:cNvPr id="18" name="对象 17"/>
          <p:cNvGraphicFramePr>
            <a:graphicFrameLocks noChangeAspect="1"/>
          </p:cNvGraphicFramePr>
          <p:nvPr>
            <p:extLst>
              <p:ext uri="{D42A27DB-BD31-4B8C-83A1-F6EECF244321}">
                <p14:modId xmlns:p14="http://schemas.microsoft.com/office/powerpoint/2010/main" val="142983146"/>
              </p:ext>
            </p:extLst>
          </p:nvPr>
        </p:nvGraphicFramePr>
        <p:xfrm>
          <a:off x="8517607" y="1642559"/>
          <a:ext cx="3540181" cy="3916129"/>
        </p:xfrm>
        <a:graphic>
          <a:graphicData uri="http://schemas.openxmlformats.org/presentationml/2006/ole">
            <mc:AlternateContent xmlns:mc="http://schemas.openxmlformats.org/markup-compatibility/2006">
              <mc:Choice xmlns:v="urn:schemas-microsoft-com:vml" Requires="v">
                <p:oleObj spid="_x0000_s1163" name="Visio" r:id="rId4" imgW="1886216" imgH="2057400" progId="Visio.Drawing.15">
                  <p:embed/>
                </p:oleObj>
              </mc:Choice>
              <mc:Fallback>
                <p:oleObj name="Visio" r:id="rId4" imgW="1886216" imgH="2057400" progId="Visio.Drawing.15">
                  <p:embed/>
                  <p:pic>
                    <p:nvPicPr>
                      <p:cNvPr id="0" name=""/>
                      <p:cNvPicPr>
                        <a:picLocks noChangeAspect="1" noChangeArrowheads="1"/>
                      </p:cNvPicPr>
                      <p:nvPr/>
                    </p:nvPicPr>
                    <p:blipFill>
                      <a:blip r:embed="rId5"/>
                      <a:srcRect/>
                      <a:stretch>
                        <a:fillRect/>
                      </a:stretch>
                    </p:blipFill>
                    <p:spPr bwMode="auto">
                      <a:xfrm>
                        <a:off x="8517607" y="1642559"/>
                        <a:ext cx="3540181" cy="3916129"/>
                      </a:xfrm>
                      <a:prstGeom prst="rect">
                        <a:avLst/>
                      </a:prstGeom>
                      <a:noFill/>
                    </p:spPr>
                  </p:pic>
                </p:oleObj>
              </mc:Fallback>
            </mc:AlternateContent>
          </a:graphicData>
        </a:graphic>
      </p:graphicFrame>
    </p:spTree>
    <p:extLst>
      <p:ext uri="{BB962C8B-B14F-4D97-AF65-F5344CB8AC3E}">
        <p14:creationId xmlns:p14="http://schemas.microsoft.com/office/powerpoint/2010/main" val="3055505448"/>
      </p:ext>
    </p:extLst>
  </p:cSld>
  <p:clrMapOvr>
    <a:masterClrMapping/>
  </p:clrMapOvr>
  <mc:AlternateContent xmlns:mc="http://schemas.openxmlformats.org/markup-compatibility/2006" xmlns:p14="http://schemas.microsoft.com/office/powerpoint/2010/main">
    <mc:Choice Requires="p14">
      <p:transition p14:dur="250">
        <p14:flip dir="r"/>
      </p:transition>
    </mc:Choice>
    <mc:Fallback xmlns="">
      <p:transition>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9E7965BD-BA7C-4284-B303-3DF26FF20985"/>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OUTPUT_FOLDER" val="C:\Users\Administrator\Desktop"/>
  <p:tag name="ISPRING_PRESENTATION_TITLE" val="bt068"/>
  <p:tag name="ISPRING_SCORM_ENDPOINT" val="&lt;endpoint&gt;&lt;enable&gt;0&lt;/enable&gt;&lt;lrs&gt;http://&lt;/lrs&gt;&lt;auth&gt;0&lt;/auth&gt;&lt;login&gt;&lt;/login&gt;&lt;password&gt;&lt;/password&gt;&lt;key&gt;&lt;/key&gt;&lt;name&gt;&lt;/name&gt;&lt;email&gt;&lt;/email&gt;&lt;/endpoint&gt;&#10;"/>
</p:tagLst>
</file>

<file path=ppt/tags/tag10.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2"/>
</p:tagLst>
</file>

<file path=ppt/tags/tag12.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3"/>
</p:tagLst>
</file>

<file path=ppt/tags/tag13.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10"/>
</p:tagLst>
</file>

<file path=ppt/tags/tag14.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11"/>
</p:tagLst>
</file>

<file path=ppt/tags/tag15.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12"/>
</p:tagLst>
</file>

<file path=ppt/tags/tag16.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7"/>
</p:tagLst>
</file>

<file path=ppt/tags/tag17.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8"/>
</p:tagLst>
</file>

<file path=ppt/tags/tag18.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9"/>
</p:tagLst>
</file>

<file path=ppt/tags/tag19.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4"/>
</p:tagLst>
</file>

<file path=ppt/tags/tag2.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
  <p:tag name="MH" val="20161022192725"/>
  <p:tag name="MH_LIBRARY" val="GRAPHIC"/>
</p:tagLst>
</file>

<file path=ppt/tags/tag20.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5"/>
</p:tagLst>
</file>

<file path=ppt/tags/tag21.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6"/>
</p:tagLst>
</file>

<file path=ppt/tags/tag22.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1"/>
</p:tagLst>
</file>

<file path=ppt/tags/tag23.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2"/>
</p:tagLst>
</file>

<file path=ppt/tags/tag24.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Other"/>
  <p:tag name="MH_ORDER" val="3"/>
</p:tagLst>
</file>

<file path=ppt/tags/tag3.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SubTitle"/>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SubTitle"/>
  <p:tag name="MH_ORDER" val="2"/>
</p:tagLst>
</file>

<file path=ppt/tags/tag5.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SubTitle"/>
  <p:tag name="MH_ORDER" val="3"/>
</p:tagLst>
</file>

<file path=ppt/tags/tag6.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SubTitle"/>
  <p:tag name="MH_ORDER" val="4"/>
</p:tagLst>
</file>

<file path=ppt/tags/tag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9.xml><?xml version="1.0" encoding="utf-8"?>
<p:tagLst xmlns:a="http://schemas.openxmlformats.org/drawingml/2006/main" xmlns:r="http://schemas.openxmlformats.org/officeDocument/2006/relationships" xmlns:p="http://schemas.openxmlformats.org/presentationml/2006/main">
  <p:tag name="MH" val="20161022192725"/>
  <p:tag name="MH_LIBRARY" val="GRAPHIC"/>
  <p:tag name="MH_TYPE" val="SubTitle"/>
  <p:tag name="MH_ORDER" val="1"/>
</p:tagLst>
</file>

<file path=ppt/theme/theme1.xml><?xml version="1.0" encoding="utf-8"?>
<a:theme xmlns:a="http://schemas.openxmlformats.org/drawingml/2006/main" name="自定义设计方案">
  <a:themeElements>
    <a:clrScheme name="自定义 4">
      <a:dk1>
        <a:sysClr val="windowText" lastClr="000000"/>
      </a:dk1>
      <a:lt1>
        <a:sysClr val="window" lastClr="FFFFFF"/>
      </a:lt1>
      <a:dk2>
        <a:srgbClr val="44546A"/>
      </a:dk2>
      <a:lt2>
        <a:srgbClr val="E7E6E6"/>
      </a:lt2>
      <a:accent1>
        <a:srgbClr val="0C2744"/>
      </a:accent1>
      <a:accent2>
        <a:srgbClr val="7F7F7F"/>
      </a:accent2>
      <a:accent3>
        <a:srgbClr val="0C2744"/>
      </a:accent3>
      <a:accent4>
        <a:srgbClr val="7F7F7F"/>
      </a:accent4>
      <a:accent5>
        <a:srgbClr val="0C2744"/>
      </a:accent5>
      <a:accent6>
        <a:srgbClr val="7F7F7F"/>
      </a:accent6>
      <a:hlink>
        <a:srgbClr val="0C2744"/>
      </a:hlink>
      <a:folHlink>
        <a:srgbClr val="7F7F7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155">
      <a:dk1>
        <a:srgbClr val="294A5A"/>
      </a:dk1>
      <a:lt1>
        <a:srgbClr val="99CC39"/>
      </a:lt1>
      <a:dk2>
        <a:srgbClr val="F9C900"/>
      </a:dk2>
      <a:lt2>
        <a:srgbClr val="ED5A00"/>
      </a:lt2>
      <a:accent1>
        <a:srgbClr val="484849"/>
      </a:accent1>
      <a:accent2>
        <a:srgbClr val="FFFFFF"/>
      </a:accent2>
      <a:accent3>
        <a:srgbClr val="969696"/>
      </a:accent3>
      <a:accent4>
        <a:srgbClr val="00AAA2"/>
      </a:accent4>
      <a:accent5>
        <a:srgbClr val="99CC39"/>
      </a:accent5>
      <a:accent6>
        <a:srgbClr val="F9C900"/>
      </a:accent6>
      <a:hlink>
        <a:srgbClr val="ED5A00"/>
      </a:hlink>
      <a:folHlink>
        <a:srgbClr val="484849"/>
      </a:folHlink>
    </a:clrScheme>
    <a:fontScheme name="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默认设计模板">
  <a:themeElements>
    <a:clrScheme name="155">
      <a:dk1>
        <a:srgbClr val="294A5A"/>
      </a:dk1>
      <a:lt1>
        <a:srgbClr val="99CC39"/>
      </a:lt1>
      <a:dk2>
        <a:srgbClr val="F9C900"/>
      </a:dk2>
      <a:lt2>
        <a:srgbClr val="ED5A00"/>
      </a:lt2>
      <a:accent1>
        <a:srgbClr val="484849"/>
      </a:accent1>
      <a:accent2>
        <a:srgbClr val="FFFFFF"/>
      </a:accent2>
      <a:accent3>
        <a:srgbClr val="969696"/>
      </a:accent3>
      <a:accent4>
        <a:srgbClr val="00AAA2"/>
      </a:accent4>
      <a:accent5>
        <a:srgbClr val="99CC39"/>
      </a:accent5>
      <a:accent6>
        <a:srgbClr val="F9C900"/>
      </a:accent6>
      <a:hlink>
        <a:srgbClr val="ED5A00"/>
      </a:hlink>
      <a:folHlink>
        <a:srgbClr val="484849"/>
      </a:folHlink>
    </a:clrScheme>
    <a:fontScheme name="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默认设计模板">
  <a:themeElements>
    <a:clrScheme name="155">
      <a:dk1>
        <a:srgbClr val="294A5A"/>
      </a:dk1>
      <a:lt1>
        <a:srgbClr val="99CC39"/>
      </a:lt1>
      <a:dk2>
        <a:srgbClr val="F9C900"/>
      </a:dk2>
      <a:lt2>
        <a:srgbClr val="ED5A00"/>
      </a:lt2>
      <a:accent1>
        <a:srgbClr val="484849"/>
      </a:accent1>
      <a:accent2>
        <a:srgbClr val="FFFFFF"/>
      </a:accent2>
      <a:accent3>
        <a:srgbClr val="969696"/>
      </a:accent3>
      <a:accent4>
        <a:srgbClr val="00AAA2"/>
      </a:accent4>
      <a:accent5>
        <a:srgbClr val="99CC39"/>
      </a:accent5>
      <a:accent6>
        <a:srgbClr val="F9C900"/>
      </a:accent6>
      <a:hlink>
        <a:srgbClr val="ED5A00"/>
      </a:hlink>
      <a:folHlink>
        <a:srgbClr val="484849"/>
      </a:folHlink>
    </a:clrScheme>
    <a:fontScheme name="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1527</Words>
  <Application>Microsoft Office PowerPoint</Application>
  <PresentationFormat>自定义</PresentationFormat>
  <Paragraphs>214</Paragraphs>
  <Slides>25</Slides>
  <Notes>23</Notes>
  <HiddenSlides>0</HiddenSlides>
  <MMClips>1</MMClips>
  <ScaleCrop>false</ScaleCrop>
  <HeadingPairs>
    <vt:vector size="8" baseType="variant">
      <vt:variant>
        <vt:lpstr>已用的字体</vt:lpstr>
      </vt:variant>
      <vt:variant>
        <vt:i4>8</vt:i4>
      </vt:variant>
      <vt:variant>
        <vt:lpstr>主题</vt:lpstr>
      </vt:variant>
      <vt:variant>
        <vt:i4>4</vt:i4>
      </vt:variant>
      <vt:variant>
        <vt:lpstr>嵌入 OLE 服务器</vt:lpstr>
      </vt:variant>
      <vt:variant>
        <vt:i4>1</vt:i4>
      </vt:variant>
      <vt:variant>
        <vt:lpstr>幻灯片标题</vt:lpstr>
      </vt:variant>
      <vt:variant>
        <vt:i4>25</vt:i4>
      </vt:variant>
    </vt:vector>
  </HeadingPairs>
  <TitlesOfParts>
    <vt:vector size="38" baseType="lpstr">
      <vt:lpstr>仿宋_GB2312</vt:lpstr>
      <vt:lpstr>宋体</vt:lpstr>
      <vt:lpstr>微软雅黑</vt:lpstr>
      <vt:lpstr>造字工房悦黑体验版纤细体</vt:lpstr>
      <vt:lpstr>Arial</vt:lpstr>
      <vt:lpstr>Calibri</vt:lpstr>
      <vt:lpstr>Calibri Light</vt:lpstr>
      <vt:lpstr>Times New Roman</vt:lpstr>
      <vt:lpstr>自定义设计方案</vt:lpstr>
      <vt:lpstr>1_默认设计模板</vt:lpstr>
      <vt:lpstr>2_默认设计模板</vt:lpstr>
      <vt:lpstr>3_默认设计模板</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bt068</dc:title>
  <dc:creator/>
  <cp:lastModifiedBy/>
  <cp:revision>1</cp:revision>
  <dcterms:created xsi:type="dcterms:W3CDTF">2016-11-06T15:56:17Z</dcterms:created>
  <dcterms:modified xsi:type="dcterms:W3CDTF">2018-05-16T10:44:36Z</dcterms:modified>
</cp:coreProperties>
</file>